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handoutMasterIdLst>
    <p:handoutMasterId r:id="rId17"/>
  </p:handoutMasterIdLst>
  <p:sldIdLst>
    <p:sldId id="256" r:id="rId2"/>
    <p:sldId id="388" r:id="rId3"/>
    <p:sldId id="382" r:id="rId4"/>
    <p:sldId id="327" r:id="rId5"/>
    <p:sldId id="392" r:id="rId6"/>
    <p:sldId id="395" r:id="rId7"/>
    <p:sldId id="397" r:id="rId8"/>
    <p:sldId id="396" r:id="rId9"/>
    <p:sldId id="399" r:id="rId10"/>
    <p:sldId id="400" r:id="rId11"/>
    <p:sldId id="393" r:id="rId12"/>
    <p:sldId id="398" r:id="rId13"/>
    <p:sldId id="401" r:id="rId14"/>
    <p:sldId id="394" r:id="rId15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36D9F"/>
    <a:srgbClr val="006600"/>
    <a:srgbClr val="710505"/>
    <a:srgbClr val="BD582C"/>
    <a:srgbClr val="E48312"/>
    <a:srgbClr val="008000"/>
    <a:srgbClr val="660066"/>
    <a:srgbClr val="800080"/>
    <a:srgbClr val="FFCC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918051-4D0D-4028-887D-E2D41D726AC1}" v="1169" dt="2019-02-09T20:34:23.4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876" y="18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c Glover" userId="47c2a8b81aae47a8" providerId="LiveId" clId="{4B918051-4D0D-4028-887D-E2D41D726AC1}"/>
    <pc:docChg chg="undo redo custSel mod addSld delSld modSld sldOrd modMainMaster">
      <pc:chgData name="Eric Glover" userId="47c2a8b81aae47a8" providerId="LiveId" clId="{4B918051-4D0D-4028-887D-E2D41D726AC1}" dt="2019-02-09T20:35:09.708" v="5483" actId="1038"/>
      <pc:docMkLst>
        <pc:docMk/>
      </pc:docMkLst>
      <pc:sldChg chg="addSp delSp modSp delAnim modAnim">
        <pc:chgData name="Eric Glover" userId="47c2a8b81aae47a8" providerId="LiveId" clId="{4B918051-4D0D-4028-887D-E2D41D726AC1}" dt="2019-02-09T19:12:04.450" v="3392" actId="14100"/>
        <pc:sldMkLst>
          <pc:docMk/>
          <pc:sldMk cId="2992783664" sldId="327"/>
        </pc:sldMkLst>
        <pc:spChg chg="del">
          <ac:chgData name="Eric Glover" userId="47c2a8b81aae47a8" providerId="LiveId" clId="{4B918051-4D0D-4028-887D-E2D41D726AC1}" dt="2019-02-09T13:15:59.650" v="4" actId="478"/>
          <ac:spMkLst>
            <pc:docMk/>
            <pc:sldMk cId="2992783664" sldId="327"/>
            <ac:spMk id="2" creationId="{23419B16-55A4-4BE0-ADEF-EF756F8F3B8C}"/>
          </ac:spMkLst>
        </pc:spChg>
        <pc:spChg chg="add del">
          <ac:chgData name="Eric Glover" userId="47c2a8b81aae47a8" providerId="LiveId" clId="{4B918051-4D0D-4028-887D-E2D41D726AC1}" dt="2019-02-09T17:00:58.895" v="451" actId="478"/>
          <ac:spMkLst>
            <pc:docMk/>
            <pc:sldMk cId="2992783664" sldId="327"/>
            <ac:spMk id="5" creationId="{BA6CE1F5-0B40-4F19-85A0-95862436572F}"/>
          </ac:spMkLst>
        </pc:spChg>
        <pc:spChg chg="mod">
          <ac:chgData name="Eric Glover" userId="47c2a8b81aae47a8" providerId="LiveId" clId="{4B918051-4D0D-4028-887D-E2D41D726AC1}" dt="2019-02-09T17:44:37.228" v="1278" actId="123"/>
          <ac:spMkLst>
            <pc:docMk/>
            <pc:sldMk cId="2992783664" sldId="327"/>
            <ac:spMk id="6" creationId="{97E96D61-313D-4EC2-BC8A-BA537F0718C3}"/>
          </ac:spMkLst>
        </pc:spChg>
        <pc:spChg chg="add mod">
          <ac:chgData name="Eric Glover" userId="47c2a8b81aae47a8" providerId="LiveId" clId="{4B918051-4D0D-4028-887D-E2D41D726AC1}" dt="2019-02-09T19:11:16.457" v="3390" actId="20577"/>
          <ac:spMkLst>
            <pc:docMk/>
            <pc:sldMk cId="2992783664" sldId="327"/>
            <ac:spMk id="8" creationId="{9F876181-1B20-4C18-BA83-F9B46AA9A18E}"/>
          </ac:spMkLst>
        </pc:spChg>
        <pc:spChg chg="add del mod">
          <ac:chgData name="Eric Glover" userId="47c2a8b81aae47a8" providerId="LiveId" clId="{4B918051-4D0D-4028-887D-E2D41D726AC1}" dt="2019-02-09T18:53:31.927" v="2788" actId="478"/>
          <ac:spMkLst>
            <pc:docMk/>
            <pc:sldMk cId="2992783664" sldId="327"/>
            <ac:spMk id="9" creationId="{4E97ACE3-CD0E-4AE1-BA6B-AF4F3D86718D}"/>
          </ac:spMkLst>
        </pc:spChg>
        <pc:spChg chg="add del mod">
          <ac:chgData name="Eric Glover" userId="47c2a8b81aae47a8" providerId="LiveId" clId="{4B918051-4D0D-4028-887D-E2D41D726AC1}" dt="2019-02-09T17:01:32.827" v="454" actId="478"/>
          <ac:spMkLst>
            <pc:docMk/>
            <pc:sldMk cId="2992783664" sldId="327"/>
            <ac:spMk id="10" creationId="{3D3CE77D-238A-4439-AE85-EF9AB547FEA6}"/>
          </ac:spMkLst>
        </pc:spChg>
        <pc:spChg chg="mod">
          <ac:chgData name="Eric Glover" userId="47c2a8b81aae47a8" providerId="LiveId" clId="{4B918051-4D0D-4028-887D-E2D41D726AC1}" dt="2019-02-09T17:02:02.999" v="456" actId="14100"/>
          <ac:spMkLst>
            <pc:docMk/>
            <pc:sldMk cId="2992783664" sldId="327"/>
            <ac:spMk id="12" creationId="{25343E89-F73D-4894-A1B5-F78F1EB70733}"/>
          </ac:spMkLst>
        </pc:spChg>
        <pc:spChg chg="add mod">
          <ac:chgData name="Eric Glover" userId="47c2a8b81aae47a8" providerId="LiveId" clId="{4B918051-4D0D-4028-887D-E2D41D726AC1}" dt="2019-02-09T17:04:38.099" v="548" actId="1035"/>
          <ac:spMkLst>
            <pc:docMk/>
            <pc:sldMk cId="2992783664" sldId="327"/>
            <ac:spMk id="13" creationId="{4316E6BA-4230-4F53-AD2F-43373E5083AC}"/>
          </ac:spMkLst>
        </pc:spChg>
        <pc:spChg chg="del">
          <ac:chgData name="Eric Glover" userId="47c2a8b81aae47a8" providerId="LiveId" clId="{4B918051-4D0D-4028-887D-E2D41D726AC1}" dt="2019-02-09T17:01:01.890" v="452" actId="478"/>
          <ac:spMkLst>
            <pc:docMk/>
            <pc:sldMk cId="2992783664" sldId="327"/>
            <ac:spMk id="14" creationId="{A370E456-B86C-4650-97CC-AB880ADFB5E1}"/>
          </ac:spMkLst>
        </pc:spChg>
        <pc:spChg chg="add del">
          <ac:chgData name="Eric Glover" userId="47c2a8b81aae47a8" providerId="LiveId" clId="{4B918051-4D0D-4028-887D-E2D41D726AC1}" dt="2019-02-09T17:05:35.840" v="554"/>
          <ac:spMkLst>
            <pc:docMk/>
            <pc:sldMk cId="2992783664" sldId="327"/>
            <ac:spMk id="15" creationId="{3AC697D4-8ED6-4474-99E8-E8834B81E38E}"/>
          </ac:spMkLst>
        </pc:spChg>
        <pc:spChg chg="mod">
          <ac:chgData name="Eric Glover" userId="47c2a8b81aae47a8" providerId="LiveId" clId="{4B918051-4D0D-4028-887D-E2D41D726AC1}" dt="2019-02-09T16:58:28.123" v="441" actId="1037"/>
          <ac:spMkLst>
            <pc:docMk/>
            <pc:sldMk cId="2992783664" sldId="327"/>
            <ac:spMk id="16" creationId="{C58D7DCF-646C-4D3C-8A56-892FA4428316}"/>
          </ac:spMkLst>
        </pc:spChg>
        <pc:spChg chg="mod">
          <ac:chgData name="Eric Glover" userId="47c2a8b81aae47a8" providerId="LiveId" clId="{4B918051-4D0D-4028-887D-E2D41D726AC1}" dt="2019-02-09T17:14:12.386" v="657" actId="404"/>
          <ac:spMkLst>
            <pc:docMk/>
            <pc:sldMk cId="2992783664" sldId="327"/>
            <ac:spMk id="19" creationId="{7A13BD5F-ECB5-4D31-A641-9D6310695431}"/>
          </ac:spMkLst>
        </pc:spChg>
        <pc:spChg chg="add">
          <ac:chgData name="Eric Glover" userId="47c2a8b81aae47a8" providerId="LiveId" clId="{4B918051-4D0D-4028-887D-E2D41D726AC1}" dt="2019-02-09T18:53:32.336" v="2789"/>
          <ac:spMkLst>
            <pc:docMk/>
            <pc:sldMk cId="2992783664" sldId="327"/>
            <ac:spMk id="25" creationId="{0B12A7B3-781C-4EE6-9645-A1AB63260266}"/>
          </ac:spMkLst>
        </pc:spChg>
        <pc:grpChg chg="add mod">
          <ac:chgData name="Eric Glover" userId="47c2a8b81aae47a8" providerId="LiveId" clId="{4B918051-4D0D-4028-887D-E2D41D726AC1}" dt="2019-02-09T17:09:19.934" v="598" actId="14100"/>
          <ac:grpSpMkLst>
            <pc:docMk/>
            <pc:sldMk cId="2992783664" sldId="327"/>
            <ac:grpSpMk id="17" creationId="{2740529F-34FA-40C9-B5A7-71532D8CF1BA}"/>
          </ac:grpSpMkLst>
        </pc:grpChg>
        <pc:picChg chg="mod">
          <ac:chgData name="Eric Glover" userId="47c2a8b81aae47a8" providerId="LiveId" clId="{4B918051-4D0D-4028-887D-E2D41D726AC1}" dt="2019-02-09T17:09:43.748" v="615" actId="1037"/>
          <ac:picMkLst>
            <pc:docMk/>
            <pc:sldMk cId="2992783664" sldId="327"/>
            <ac:picMk id="18" creationId="{8C037367-770A-4FCF-9BFD-084E180FDE4C}"/>
          </ac:picMkLst>
        </pc:picChg>
        <pc:cxnChg chg="add del mod">
          <ac:chgData name="Eric Glover" userId="47c2a8b81aae47a8" providerId="LiveId" clId="{4B918051-4D0D-4028-887D-E2D41D726AC1}" dt="2019-02-09T16:51:55.707" v="331" actId="478"/>
          <ac:cxnSpMkLst>
            <pc:docMk/>
            <pc:sldMk cId="2992783664" sldId="327"/>
            <ac:cxnSpMk id="4" creationId="{040F324A-D632-4508-80BB-E1A0C4F8DDE9}"/>
          </ac:cxnSpMkLst>
        </pc:cxnChg>
        <pc:cxnChg chg="add mod">
          <ac:chgData name="Eric Glover" userId="47c2a8b81aae47a8" providerId="LiveId" clId="{4B918051-4D0D-4028-887D-E2D41D726AC1}" dt="2019-02-09T19:12:04.450" v="3392" actId="14100"/>
          <ac:cxnSpMkLst>
            <pc:docMk/>
            <pc:sldMk cId="2992783664" sldId="327"/>
            <ac:cxnSpMk id="11" creationId="{14769EB6-CD54-4074-9916-579611A7BBCF}"/>
          </ac:cxnSpMkLst>
        </pc:cxnChg>
        <pc:cxnChg chg="add mod">
          <ac:chgData name="Eric Glover" userId="47c2a8b81aae47a8" providerId="LiveId" clId="{4B918051-4D0D-4028-887D-E2D41D726AC1}" dt="2019-02-09T18:08:54.533" v="1997" actId="14100"/>
          <ac:cxnSpMkLst>
            <pc:docMk/>
            <pc:sldMk cId="2992783664" sldId="327"/>
            <ac:cxnSpMk id="20" creationId="{37B52E17-7970-49D1-A12E-F21426A50891}"/>
          </ac:cxnSpMkLst>
        </pc:cxnChg>
        <pc:cxnChg chg="add del mod">
          <ac:chgData name="Eric Glover" userId="47c2a8b81aae47a8" providerId="LiveId" clId="{4B918051-4D0D-4028-887D-E2D41D726AC1}" dt="2019-02-09T18:07:51.938" v="1809" actId="478"/>
          <ac:cxnSpMkLst>
            <pc:docMk/>
            <pc:sldMk cId="2992783664" sldId="327"/>
            <ac:cxnSpMk id="21" creationId="{13FDFB83-48CF-4997-B736-2D1D38DFD1E9}"/>
          </ac:cxnSpMkLst>
        </pc:cxnChg>
        <pc:cxnChg chg="add del mod">
          <ac:chgData name="Eric Glover" userId="47c2a8b81aae47a8" providerId="LiveId" clId="{4B918051-4D0D-4028-887D-E2D41D726AC1}" dt="2019-02-09T19:09:21.315" v="3311" actId="478"/>
          <ac:cxnSpMkLst>
            <pc:docMk/>
            <pc:sldMk cId="2992783664" sldId="327"/>
            <ac:cxnSpMk id="21" creationId="{AFA9A338-0910-470D-8AD5-58FBB23B039B}"/>
          </ac:cxnSpMkLst>
        </pc:cxnChg>
        <pc:cxnChg chg="add mod">
          <ac:chgData name="Eric Glover" userId="47c2a8b81aae47a8" providerId="LiveId" clId="{4B918051-4D0D-4028-887D-E2D41D726AC1}" dt="2019-02-09T18:08:37.563" v="1976" actId="14100"/>
          <ac:cxnSpMkLst>
            <pc:docMk/>
            <pc:sldMk cId="2992783664" sldId="327"/>
            <ac:cxnSpMk id="22" creationId="{8A57B161-B6E1-4928-8882-ED44CDF60601}"/>
          </ac:cxnSpMkLst>
        </pc:cxnChg>
        <pc:cxnChg chg="add mod">
          <ac:chgData name="Eric Glover" userId="47c2a8b81aae47a8" providerId="LiveId" clId="{4B918051-4D0D-4028-887D-E2D41D726AC1}" dt="2019-02-09T18:08:50.481" v="1992" actId="1037"/>
          <ac:cxnSpMkLst>
            <pc:docMk/>
            <pc:sldMk cId="2992783664" sldId="327"/>
            <ac:cxnSpMk id="23" creationId="{2C3E8889-E67C-4300-80D6-ADDAA3D23C92}"/>
          </ac:cxnSpMkLst>
        </pc:cxnChg>
        <pc:cxnChg chg="add mod">
          <ac:chgData name="Eric Glover" userId="47c2a8b81aae47a8" providerId="LiveId" clId="{4B918051-4D0D-4028-887D-E2D41D726AC1}" dt="2019-02-09T18:09:16.717" v="2029" actId="14100"/>
          <ac:cxnSpMkLst>
            <pc:docMk/>
            <pc:sldMk cId="2992783664" sldId="327"/>
            <ac:cxnSpMk id="24" creationId="{142EBC1E-7DB7-4547-AD28-9906928E1A6B}"/>
          </ac:cxnSpMkLst>
        </pc:cxnChg>
      </pc:sldChg>
      <pc:sldChg chg="addSp delSp modSp del">
        <pc:chgData name="Eric Glover" userId="47c2a8b81aae47a8" providerId="LiveId" clId="{4B918051-4D0D-4028-887D-E2D41D726AC1}" dt="2019-02-09T18:25:21.963" v="2309" actId="2696"/>
        <pc:sldMkLst>
          <pc:docMk/>
          <pc:sldMk cId="503746875" sldId="359"/>
        </pc:sldMkLst>
        <pc:spChg chg="mod">
          <ac:chgData name="Eric Glover" userId="47c2a8b81aae47a8" providerId="LiveId" clId="{4B918051-4D0D-4028-887D-E2D41D726AC1}" dt="2019-02-09T17:53:24.470" v="1421" actId="403"/>
          <ac:spMkLst>
            <pc:docMk/>
            <pc:sldMk cId="503746875" sldId="359"/>
            <ac:spMk id="2" creationId="{C6423313-2435-4A9B-9771-EEC26F7687EB}"/>
          </ac:spMkLst>
        </pc:spChg>
        <pc:spChg chg="mod">
          <ac:chgData name="Eric Glover" userId="47c2a8b81aae47a8" providerId="LiveId" clId="{4B918051-4D0D-4028-887D-E2D41D726AC1}" dt="2019-02-09T17:52:40.674" v="1416" actId="6549"/>
          <ac:spMkLst>
            <pc:docMk/>
            <pc:sldMk cId="503746875" sldId="359"/>
            <ac:spMk id="7" creationId="{2E5211BB-94D9-464A-A29E-7EF8F7DFCA40}"/>
          </ac:spMkLst>
        </pc:spChg>
        <pc:picChg chg="add mod">
          <ac:chgData name="Eric Glover" userId="47c2a8b81aae47a8" providerId="LiveId" clId="{4B918051-4D0D-4028-887D-E2D41D726AC1}" dt="2019-02-09T18:02:45.968" v="1532" actId="1036"/>
          <ac:picMkLst>
            <pc:docMk/>
            <pc:sldMk cId="503746875" sldId="359"/>
            <ac:picMk id="3" creationId="{62E92B30-7A2F-45E9-BE46-6EA0077677EA}"/>
          </ac:picMkLst>
        </pc:picChg>
        <pc:picChg chg="del">
          <ac:chgData name="Eric Glover" userId="47c2a8b81aae47a8" providerId="LiveId" clId="{4B918051-4D0D-4028-887D-E2D41D726AC1}" dt="2019-02-09T17:58:55.721" v="1422" actId="478"/>
          <ac:picMkLst>
            <pc:docMk/>
            <pc:sldMk cId="503746875" sldId="359"/>
            <ac:picMk id="9" creationId="{826BA58D-ECE7-4585-9320-9DB15A731861}"/>
          </ac:picMkLst>
        </pc:picChg>
        <pc:picChg chg="add mod">
          <ac:chgData name="Eric Glover" userId="47c2a8b81aae47a8" providerId="LiveId" clId="{4B918051-4D0D-4028-887D-E2D41D726AC1}" dt="2019-02-09T18:02:45.968" v="1532" actId="1036"/>
          <ac:picMkLst>
            <pc:docMk/>
            <pc:sldMk cId="503746875" sldId="359"/>
            <ac:picMk id="10" creationId="{35C245FD-4405-4ED3-BB0D-F41EEDB250AA}"/>
          </ac:picMkLst>
        </pc:picChg>
      </pc:sldChg>
      <pc:sldChg chg="del">
        <pc:chgData name="Eric Glover" userId="47c2a8b81aae47a8" providerId="LiveId" clId="{4B918051-4D0D-4028-887D-E2D41D726AC1}" dt="2019-02-09T13:16:16.197" v="7" actId="2696"/>
        <pc:sldMkLst>
          <pc:docMk/>
          <pc:sldMk cId="711776448" sldId="375"/>
        </pc:sldMkLst>
      </pc:sldChg>
      <pc:sldChg chg="del">
        <pc:chgData name="Eric Glover" userId="47c2a8b81aae47a8" providerId="LiveId" clId="{4B918051-4D0D-4028-887D-E2D41D726AC1}" dt="2019-02-09T13:16:17.239" v="8" actId="2696"/>
        <pc:sldMkLst>
          <pc:docMk/>
          <pc:sldMk cId="4279312747" sldId="376"/>
        </pc:sldMkLst>
      </pc:sldChg>
      <pc:sldChg chg="del">
        <pc:chgData name="Eric Glover" userId="47c2a8b81aae47a8" providerId="LiveId" clId="{4B918051-4D0D-4028-887D-E2D41D726AC1}" dt="2019-02-09T13:16:18.301" v="9" actId="2696"/>
        <pc:sldMkLst>
          <pc:docMk/>
          <pc:sldMk cId="2726686698" sldId="377"/>
        </pc:sldMkLst>
      </pc:sldChg>
      <pc:sldChg chg="del">
        <pc:chgData name="Eric Glover" userId="47c2a8b81aae47a8" providerId="LiveId" clId="{4B918051-4D0D-4028-887D-E2D41D726AC1}" dt="2019-02-09T13:13:29.962" v="0" actId="2696"/>
        <pc:sldMkLst>
          <pc:docMk/>
          <pc:sldMk cId="2804024156" sldId="380"/>
        </pc:sldMkLst>
      </pc:sldChg>
      <pc:sldChg chg="del">
        <pc:chgData name="Eric Glover" userId="47c2a8b81aae47a8" providerId="LiveId" clId="{4B918051-4D0D-4028-887D-E2D41D726AC1}" dt="2019-02-09T13:13:35.772" v="1" actId="2696"/>
        <pc:sldMkLst>
          <pc:docMk/>
          <pc:sldMk cId="756283403" sldId="381"/>
        </pc:sldMkLst>
      </pc:sldChg>
      <pc:sldChg chg="addSp delSp modSp mod setBg addAnim delAnim">
        <pc:chgData name="Eric Glover" userId="47c2a8b81aae47a8" providerId="LiveId" clId="{4B918051-4D0D-4028-887D-E2D41D726AC1}" dt="2019-02-09T20:15:42.492" v="5286" actId="1037"/>
        <pc:sldMkLst>
          <pc:docMk/>
          <pc:sldMk cId="1218251280" sldId="382"/>
        </pc:sldMkLst>
        <pc:spChg chg="mod">
          <ac:chgData name="Eric Glover" userId="47c2a8b81aae47a8" providerId="LiveId" clId="{4B918051-4D0D-4028-887D-E2D41D726AC1}" dt="2019-02-09T20:15:42.492" v="5286" actId="1037"/>
          <ac:spMkLst>
            <pc:docMk/>
            <pc:sldMk cId="1218251280" sldId="382"/>
            <ac:spMk id="2" creationId="{1F02A193-9CBD-4B20-89EF-96833B02A575}"/>
          </ac:spMkLst>
        </pc:spChg>
        <pc:spChg chg="del">
          <ac:chgData name="Eric Glover" userId="47c2a8b81aae47a8" providerId="LiveId" clId="{4B918051-4D0D-4028-887D-E2D41D726AC1}" dt="2019-02-09T17:18:01.274" v="665" actId="478"/>
          <ac:spMkLst>
            <pc:docMk/>
            <pc:sldMk cId="1218251280" sldId="382"/>
            <ac:spMk id="3" creationId="{35207062-5B5F-4AC7-B11C-27CCF3217311}"/>
          </ac:spMkLst>
        </pc:spChg>
        <pc:spChg chg="add del">
          <ac:chgData name="Eric Glover" userId="47c2a8b81aae47a8" providerId="LiveId" clId="{4B918051-4D0D-4028-887D-E2D41D726AC1}" dt="2019-02-09T17:18:22.502" v="669" actId="478"/>
          <ac:spMkLst>
            <pc:docMk/>
            <pc:sldMk cId="1218251280" sldId="382"/>
            <ac:spMk id="4" creationId="{5B0BBA73-CDA5-498F-A92F-5D22BE3B49E7}"/>
          </ac:spMkLst>
        </pc:spChg>
        <pc:spChg chg="del">
          <ac:chgData name="Eric Glover" userId="47c2a8b81aae47a8" providerId="LiveId" clId="{4B918051-4D0D-4028-887D-E2D41D726AC1}" dt="2019-02-09T17:16:13.784" v="663" actId="478"/>
          <ac:spMkLst>
            <pc:docMk/>
            <pc:sldMk cId="1218251280" sldId="382"/>
            <ac:spMk id="5" creationId="{2B603EFF-C184-4650-957B-2ACBECD8514E}"/>
          </ac:spMkLst>
        </pc:spChg>
        <pc:spChg chg="add del mod">
          <ac:chgData name="Eric Glover" userId="47c2a8b81aae47a8" providerId="LiveId" clId="{4B918051-4D0D-4028-887D-E2D41D726AC1}" dt="2019-02-09T17:19:32.291" v="694" actId="478"/>
          <ac:spMkLst>
            <pc:docMk/>
            <pc:sldMk cId="1218251280" sldId="382"/>
            <ac:spMk id="6" creationId="{F8D88880-7E0E-4D9B-97CF-22FA00A5AF48}"/>
          </ac:spMkLst>
        </pc:spChg>
        <pc:spChg chg="add del mod">
          <ac:chgData name="Eric Glover" userId="47c2a8b81aae47a8" providerId="LiveId" clId="{4B918051-4D0D-4028-887D-E2D41D726AC1}" dt="2019-02-09T17:20:01.659" v="696" actId="478"/>
          <ac:spMkLst>
            <pc:docMk/>
            <pc:sldMk cId="1218251280" sldId="382"/>
            <ac:spMk id="7" creationId="{BE72B672-B724-4001-B422-067BD758EC0B}"/>
          </ac:spMkLst>
        </pc:spChg>
        <pc:spChg chg="add mod">
          <ac:chgData name="Eric Glover" userId="47c2a8b81aae47a8" providerId="LiveId" clId="{4B918051-4D0D-4028-887D-E2D41D726AC1}" dt="2019-02-09T17:27:07.747" v="979" actId="208"/>
          <ac:spMkLst>
            <pc:docMk/>
            <pc:sldMk cId="1218251280" sldId="382"/>
            <ac:spMk id="8" creationId="{C30EF0E1-3CB5-41E5-AE64-58787F2C5E53}"/>
          </ac:spMkLst>
        </pc:spChg>
        <pc:spChg chg="add del">
          <ac:chgData name="Eric Glover" userId="47c2a8b81aae47a8" providerId="LiveId" clId="{4B918051-4D0D-4028-887D-E2D41D726AC1}" dt="2019-02-09T17:18:12.827" v="667" actId="26606"/>
          <ac:spMkLst>
            <pc:docMk/>
            <pc:sldMk cId="1218251280" sldId="382"/>
            <ac:spMk id="71" creationId="{BCD2D517-BC35-4439-AC31-06DF764F25FC}"/>
          </ac:spMkLst>
        </pc:spChg>
        <pc:spChg chg="add del">
          <ac:chgData name="Eric Glover" userId="47c2a8b81aae47a8" providerId="LiveId" clId="{4B918051-4D0D-4028-887D-E2D41D726AC1}" dt="2019-02-09T17:18:12.827" v="667" actId="26606"/>
          <ac:spMkLst>
            <pc:docMk/>
            <pc:sldMk cId="1218251280" sldId="382"/>
            <ac:spMk id="73" creationId="{2DD3F846-0483-40F5-A881-0C1AD2A0CAD7}"/>
          </ac:spMkLst>
        </pc:spChg>
        <pc:picChg chg="add mod ord">
          <ac:chgData name="Eric Glover" userId="47c2a8b81aae47a8" providerId="LiveId" clId="{4B918051-4D0D-4028-887D-E2D41D726AC1}" dt="2019-02-09T17:24:49.274" v="975" actId="1035"/>
          <ac:picMkLst>
            <pc:docMk/>
            <pc:sldMk cId="1218251280" sldId="382"/>
            <ac:picMk id="1026" creationId="{B8730CB2-03F7-40B9-8470-59E0AF18C7BA}"/>
          </ac:picMkLst>
        </pc:picChg>
      </pc:sldChg>
      <pc:sldChg chg="del">
        <pc:chgData name="Eric Glover" userId="47c2a8b81aae47a8" providerId="LiveId" clId="{4B918051-4D0D-4028-887D-E2D41D726AC1}" dt="2019-02-09T13:16:28.667" v="12" actId="2696"/>
        <pc:sldMkLst>
          <pc:docMk/>
          <pc:sldMk cId="4098102868" sldId="383"/>
        </pc:sldMkLst>
      </pc:sldChg>
      <pc:sldChg chg="del">
        <pc:chgData name="Eric Glover" userId="47c2a8b81aae47a8" providerId="LiveId" clId="{4B918051-4D0D-4028-887D-E2D41D726AC1}" dt="2019-02-09T13:16:19.742" v="10" actId="2696"/>
        <pc:sldMkLst>
          <pc:docMk/>
          <pc:sldMk cId="2799102935" sldId="384"/>
        </pc:sldMkLst>
      </pc:sldChg>
      <pc:sldChg chg="del">
        <pc:chgData name="Eric Glover" userId="47c2a8b81aae47a8" providerId="LiveId" clId="{4B918051-4D0D-4028-887D-E2D41D726AC1}" dt="2019-02-09T17:27:24.262" v="980" actId="2696"/>
        <pc:sldMkLst>
          <pc:docMk/>
          <pc:sldMk cId="1301538227" sldId="386"/>
        </pc:sldMkLst>
      </pc:sldChg>
      <pc:sldChg chg="del">
        <pc:chgData name="Eric Glover" userId="47c2a8b81aae47a8" providerId="LiveId" clId="{4B918051-4D0D-4028-887D-E2D41D726AC1}" dt="2019-02-09T13:16:20.527" v="11" actId="2696"/>
        <pc:sldMkLst>
          <pc:docMk/>
          <pc:sldMk cId="4237038978" sldId="387"/>
        </pc:sldMkLst>
      </pc:sldChg>
      <pc:sldChg chg="addSp delSp modSp ord">
        <pc:chgData name="Eric Glover" userId="47c2a8b81aae47a8" providerId="LiveId" clId="{4B918051-4D0D-4028-887D-E2D41D726AC1}" dt="2019-02-09T20:17:16.080" v="5312"/>
        <pc:sldMkLst>
          <pc:docMk/>
          <pc:sldMk cId="2451821307" sldId="388"/>
        </pc:sldMkLst>
        <pc:spChg chg="mod">
          <ac:chgData name="Eric Glover" userId="47c2a8b81aae47a8" providerId="LiveId" clId="{4B918051-4D0D-4028-887D-E2D41D726AC1}" dt="2019-02-09T20:08:43.258" v="5255" actId="6549"/>
          <ac:spMkLst>
            <pc:docMk/>
            <pc:sldMk cId="2451821307" sldId="388"/>
            <ac:spMk id="7" creationId="{2E5211BB-94D9-464A-A29E-7EF8F7DFCA40}"/>
          </ac:spMkLst>
        </pc:spChg>
        <pc:spChg chg="mod">
          <ac:chgData name="Eric Glover" userId="47c2a8b81aae47a8" providerId="LiveId" clId="{4B918051-4D0D-4028-887D-E2D41D726AC1}" dt="2019-02-09T18:14:31.705" v="2232" actId="6549"/>
          <ac:spMkLst>
            <pc:docMk/>
            <pc:sldMk cId="2451821307" sldId="388"/>
            <ac:spMk id="10" creationId="{CBBD0FEB-39F8-4A5A-A14C-6B754FE0374E}"/>
          </ac:spMkLst>
        </pc:spChg>
        <pc:spChg chg="add del">
          <ac:chgData name="Eric Glover" userId="47c2a8b81aae47a8" providerId="LiveId" clId="{4B918051-4D0D-4028-887D-E2D41D726AC1}" dt="2019-02-09T20:16:29.945" v="5290"/>
          <ac:spMkLst>
            <pc:docMk/>
            <pc:sldMk cId="2451821307" sldId="388"/>
            <ac:spMk id="12" creationId="{0CB05465-5937-487C-B403-0002AA4160BF}"/>
          </ac:spMkLst>
        </pc:spChg>
        <pc:spChg chg="add del">
          <ac:chgData name="Eric Glover" userId="47c2a8b81aae47a8" providerId="LiveId" clId="{4B918051-4D0D-4028-887D-E2D41D726AC1}" dt="2019-02-09T20:16:40.821" v="5292"/>
          <ac:spMkLst>
            <pc:docMk/>
            <pc:sldMk cId="2451821307" sldId="388"/>
            <ac:spMk id="13" creationId="{7D28A238-4A97-4382-B7F9-B6F50E57FF43}"/>
          </ac:spMkLst>
        </pc:spChg>
        <pc:grpChg chg="add del mod">
          <ac:chgData name="Eric Glover" userId="47c2a8b81aae47a8" providerId="LiveId" clId="{4B918051-4D0D-4028-887D-E2D41D726AC1}" dt="2019-02-09T20:17:16.080" v="5312"/>
          <ac:grpSpMkLst>
            <pc:docMk/>
            <pc:sldMk cId="2451821307" sldId="388"/>
            <ac:grpSpMk id="14" creationId="{C73245E5-083E-4AA1-9BAF-E5C59B2C9CF8}"/>
          </ac:grpSpMkLst>
        </pc:grpChg>
        <pc:picChg chg="add mod">
          <ac:chgData name="Eric Glover" userId="47c2a8b81aae47a8" providerId="LiveId" clId="{4B918051-4D0D-4028-887D-E2D41D726AC1}" dt="2019-02-09T18:00:52.569" v="1433" actId="1076"/>
          <ac:picMkLst>
            <pc:docMk/>
            <pc:sldMk cId="2451821307" sldId="388"/>
            <ac:picMk id="11" creationId="{FCEEE2D3-C93E-43DD-9144-04425C8F8AB4}"/>
          </ac:picMkLst>
        </pc:picChg>
        <pc:cxnChg chg="add mod">
          <ac:chgData name="Eric Glover" userId="47c2a8b81aae47a8" providerId="LiveId" clId="{4B918051-4D0D-4028-887D-E2D41D726AC1}" dt="2019-02-09T18:14:47.846" v="2241" actId="692"/>
          <ac:cxnSpMkLst>
            <pc:docMk/>
            <pc:sldMk cId="2451821307" sldId="388"/>
            <ac:cxnSpMk id="3" creationId="{66895804-E6DD-44B7-B079-4593EB149CEC}"/>
          </ac:cxnSpMkLst>
        </pc:cxnChg>
      </pc:sldChg>
      <pc:sldChg chg="delSp modSp add del setBg">
        <pc:chgData name="Eric Glover" userId="47c2a8b81aae47a8" providerId="LiveId" clId="{4B918051-4D0D-4028-887D-E2D41D726AC1}" dt="2019-02-09T17:00:37.809" v="448" actId="2696"/>
        <pc:sldMkLst>
          <pc:docMk/>
          <pc:sldMk cId="748807193" sldId="389"/>
        </pc:sldMkLst>
        <pc:spChg chg="mod">
          <ac:chgData name="Eric Glover" userId="47c2a8b81aae47a8" providerId="LiveId" clId="{4B918051-4D0D-4028-887D-E2D41D726AC1}" dt="2019-02-09T17:00:14.331" v="447" actId="207"/>
          <ac:spMkLst>
            <pc:docMk/>
            <pc:sldMk cId="748807193" sldId="389"/>
            <ac:spMk id="6" creationId="{97E96D61-313D-4EC2-BC8A-BA537F0718C3}"/>
          </ac:spMkLst>
        </pc:spChg>
        <pc:spChg chg="del">
          <ac:chgData name="Eric Glover" userId="47c2a8b81aae47a8" providerId="LiveId" clId="{4B918051-4D0D-4028-887D-E2D41D726AC1}" dt="2019-02-09T16:59:28.250" v="445" actId="478"/>
          <ac:spMkLst>
            <pc:docMk/>
            <pc:sldMk cId="748807193" sldId="389"/>
            <ac:spMk id="12" creationId="{25343E89-F73D-4894-A1B5-F78F1EB70733}"/>
          </ac:spMkLst>
        </pc:spChg>
        <pc:spChg chg="del">
          <ac:chgData name="Eric Glover" userId="47c2a8b81aae47a8" providerId="LiveId" clId="{4B918051-4D0D-4028-887D-E2D41D726AC1}" dt="2019-02-09T16:59:26.474" v="444" actId="478"/>
          <ac:spMkLst>
            <pc:docMk/>
            <pc:sldMk cId="748807193" sldId="389"/>
            <ac:spMk id="16" creationId="{C58D7DCF-646C-4D3C-8A56-892FA4428316}"/>
          </ac:spMkLst>
        </pc:spChg>
      </pc:sldChg>
      <pc:sldChg chg="modSp del">
        <pc:chgData name="Eric Glover" userId="47c2a8b81aae47a8" providerId="LiveId" clId="{4B918051-4D0D-4028-887D-E2D41D726AC1}" dt="2019-02-09T18:48:22.862" v="2717" actId="2696"/>
        <pc:sldMkLst>
          <pc:docMk/>
          <pc:sldMk cId="3407903983" sldId="389"/>
        </pc:sldMkLst>
        <pc:spChg chg="mod">
          <ac:chgData name="Eric Glover" userId="47c2a8b81aae47a8" providerId="LiveId" clId="{4B918051-4D0D-4028-887D-E2D41D726AC1}" dt="2019-02-09T17:45:04.121" v="1295" actId="1035"/>
          <ac:spMkLst>
            <pc:docMk/>
            <pc:sldMk cId="3407903983" sldId="389"/>
            <ac:spMk id="6" creationId="{97E96D61-313D-4EC2-BC8A-BA537F0718C3}"/>
          </ac:spMkLst>
        </pc:spChg>
        <pc:spChg chg="mod">
          <ac:chgData name="Eric Glover" userId="47c2a8b81aae47a8" providerId="LiveId" clId="{4B918051-4D0D-4028-887D-E2D41D726AC1}" dt="2019-02-09T17:32:06.170" v="1078" actId="27636"/>
          <ac:spMkLst>
            <pc:docMk/>
            <pc:sldMk cId="3407903983" sldId="389"/>
            <ac:spMk id="9" creationId="{4E97ACE3-CD0E-4AE1-BA6B-AF4F3D86718D}"/>
          </ac:spMkLst>
        </pc:spChg>
        <pc:spChg chg="mod">
          <ac:chgData name="Eric Glover" userId="47c2a8b81aae47a8" providerId="LiveId" clId="{4B918051-4D0D-4028-887D-E2D41D726AC1}" dt="2019-02-09T17:45:32.377" v="1305" actId="1036"/>
          <ac:spMkLst>
            <pc:docMk/>
            <pc:sldMk cId="3407903983" sldId="389"/>
            <ac:spMk id="13" creationId="{4316E6BA-4230-4F53-AD2F-43373E5083AC}"/>
          </ac:spMkLst>
        </pc:spChg>
      </pc:sldChg>
      <pc:sldChg chg="modSp del">
        <pc:chgData name="Eric Glover" userId="47c2a8b81aae47a8" providerId="LiveId" clId="{4B918051-4D0D-4028-887D-E2D41D726AC1}" dt="2019-02-09T18:28:26.108" v="2312" actId="2696"/>
        <pc:sldMkLst>
          <pc:docMk/>
          <pc:sldMk cId="1858100396" sldId="390"/>
        </pc:sldMkLst>
        <pc:spChg chg="mod">
          <ac:chgData name="Eric Glover" userId="47c2a8b81aae47a8" providerId="LiveId" clId="{4B918051-4D0D-4028-887D-E2D41D726AC1}" dt="2019-02-09T17:45:49.305" v="1311" actId="1035"/>
          <ac:spMkLst>
            <pc:docMk/>
            <pc:sldMk cId="1858100396" sldId="390"/>
            <ac:spMk id="6" creationId="{97E96D61-313D-4EC2-BC8A-BA537F0718C3}"/>
          </ac:spMkLst>
        </pc:spChg>
        <pc:spChg chg="mod">
          <ac:chgData name="Eric Glover" userId="47c2a8b81aae47a8" providerId="LiveId" clId="{4B918051-4D0D-4028-887D-E2D41D726AC1}" dt="2019-02-09T17:35:18.139" v="1189" actId="14100"/>
          <ac:spMkLst>
            <pc:docMk/>
            <pc:sldMk cId="1858100396" sldId="390"/>
            <ac:spMk id="9" creationId="{4E97ACE3-CD0E-4AE1-BA6B-AF4F3D86718D}"/>
          </ac:spMkLst>
        </pc:spChg>
        <pc:spChg chg="mod">
          <ac:chgData name="Eric Glover" userId="47c2a8b81aae47a8" providerId="LiveId" clId="{4B918051-4D0D-4028-887D-E2D41D726AC1}" dt="2019-02-09T17:33:50.882" v="1140" actId="6549"/>
          <ac:spMkLst>
            <pc:docMk/>
            <pc:sldMk cId="1858100396" sldId="390"/>
            <ac:spMk id="13" creationId="{4316E6BA-4230-4F53-AD2F-43373E5083AC}"/>
          </ac:spMkLst>
        </pc:spChg>
      </pc:sldChg>
      <pc:sldChg chg="addSp delSp modSp del">
        <pc:chgData name="Eric Glover" userId="47c2a8b81aae47a8" providerId="LiveId" clId="{4B918051-4D0D-4028-887D-E2D41D726AC1}" dt="2019-02-09T18:28:28.717" v="2313" actId="2696"/>
        <pc:sldMkLst>
          <pc:docMk/>
          <pc:sldMk cId="2497824393" sldId="391"/>
        </pc:sldMkLst>
        <pc:spChg chg="mod">
          <ac:chgData name="Eric Glover" userId="47c2a8b81aae47a8" providerId="LiveId" clId="{4B918051-4D0D-4028-887D-E2D41D726AC1}" dt="2019-02-09T17:49:07.473" v="1368" actId="20577"/>
          <ac:spMkLst>
            <pc:docMk/>
            <pc:sldMk cId="2497824393" sldId="391"/>
            <ac:spMk id="6" creationId="{97E96D61-313D-4EC2-BC8A-BA537F0718C3}"/>
          </ac:spMkLst>
        </pc:spChg>
        <pc:spChg chg="del mod">
          <ac:chgData name="Eric Glover" userId="47c2a8b81aae47a8" providerId="LiveId" clId="{4B918051-4D0D-4028-887D-E2D41D726AC1}" dt="2019-02-09T17:35:25.554" v="1190" actId="478"/>
          <ac:spMkLst>
            <pc:docMk/>
            <pc:sldMk cId="2497824393" sldId="391"/>
            <ac:spMk id="9" creationId="{4E97ACE3-CD0E-4AE1-BA6B-AF4F3D86718D}"/>
          </ac:spMkLst>
        </pc:spChg>
        <pc:spChg chg="mod">
          <ac:chgData name="Eric Glover" userId="47c2a8b81aae47a8" providerId="LiveId" clId="{4B918051-4D0D-4028-887D-E2D41D726AC1}" dt="2019-02-09T17:48:07.040" v="1363" actId="1035"/>
          <ac:spMkLst>
            <pc:docMk/>
            <pc:sldMk cId="2497824393" sldId="391"/>
            <ac:spMk id="13" creationId="{4316E6BA-4230-4F53-AD2F-43373E5083AC}"/>
          </ac:spMkLst>
        </pc:spChg>
        <pc:spChg chg="add mod">
          <ac:chgData name="Eric Glover" userId="47c2a8b81aae47a8" providerId="LiveId" clId="{4B918051-4D0D-4028-887D-E2D41D726AC1}" dt="2019-02-09T17:35:33.805" v="1205" actId="6549"/>
          <ac:spMkLst>
            <pc:docMk/>
            <pc:sldMk cId="2497824393" sldId="391"/>
            <ac:spMk id="14" creationId="{E0E6F095-6062-496D-ACBE-89E3B6A1C43D}"/>
          </ac:spMkLst>
        </pc:spChg>
      </pc:sldChg>
      <pc:sldChg chg="addSp delSp modSp add setBg modAnim">
        <pc:chgData name="Eric Glover" userId="47c2a8b81aae47a8" providerId="LiveId" clId="{4B918051-4D0D-4028-887D-E2D41D726AC1}" dt="2019-02-09T19:14:19.095" v="3397" actId="1036"/>
        <pc:sldMkLst>
          <pc:docMk/>
          <pc:sldMk cId="305924072" sldId="392"/>
        </pc:sldMkLst>
        <pc:spChg chg="mod">
          <ac:chgData name="Eric Glover" userId="47c2a8b81aae47a8" providerId="LiveId" clId="{4B918051-4D0D-4028-887D-E2D41D726AC1}" dt="2019-02-09T18:37:15.940" v="2604" actId="14838"/>
          <ac:spMkLst>
            <pc:docMk/>
            <pc:sldMk cId="305924072" sldId="392"/>
            <ac:spMk id="6" creationId="{97E96D61-313D-4EC2-BC8A-BA537F0718C3}"/>
          </ac:spMkLst>
        </pc:spChg>
        <pc:spChg chg="mod">
          <ac:chgData name="Eric Glover" userId="47c2a8b81aae47a8" providerId="LiveId" clId="{4B918051-4D0D-4028-887D-E2D41D726AC1}" dt="2019-02-09T19:12:51.880" v="3393"/>
          <ac:spMkLst>
            <pc:docMk/>
            <pc:sldMk cId="305924072" sldId="392"/>
            <ac:spMk id="8" creationId="{9F876181-1B20-4C18-BA83-F9B46AA9A18E}"/>
          </ac:spMkLst>
        </pc:spChg>
        <pc:cxnChg chg="del">
          <ac:chgData name="Eric Glover" userId="47c2a8b81aae47a8" providerId="LiveId" clId="{4B918051-4D0D-4028-887D-E2D41D726AC1}" dt="2019-02-09T18:10:45.082" v="2089" actId="478"/>
          <ac:cxnSpMkLst>
            <pc:docMk/>
            <pc:sldMk cId="305924072" sldId="392"/>
            <ac:cxnSpMk id="11" creationId="{14769EB6-CD54-4074-9916-579611A7BBCF}"/>
          </ac:cxnSpMkLst>
        </pc:cxnChg>
        <pc:cxnChg chg="add mod">
          <ac:chgData name="Eric Glover" userId="47c2a8b81aae47a8" providerId="LiveId" clId="{4B918051-4D0D-4028-887D-E2D41D726AC1}" dt="2019-02-09T19:14:19.095" v="3397" actId="1036"/>
          <ac:cxnSpMkLst>
            <pc:docMk/>
            <pc:sldMk cId="305924072" sldId="392"/>
            <ac:cxnSpMk id="14" creationId="{B20999CA-02AD-456E-BE46-1E2C21E11E64}"/>
          </ac:cxnSpMkLst>
        </pc:cxnChg>
        <pc:cxnChg chg="del">
          <ac:chgData name="Eric Glover" userId="47c2a8b81aae47a8" providerId="LiveId" clId="{4B918051-4D0D-4028-887D-E2D41D726AC1}" dt="2019-02-09T18:10:47.465" v="2091" actId="478"/>
          <ac:cxnSpMkLst>
            <pc:docMk/>
            <pc:sldMk cId="305924072" sldId="392"/>
            <ac:cxnSpMk id="20" creationId="{37B52E17-7970-49D1-A12E-F21426A50891}"/>
          </ac:cxnSpMkLst>
        </pc:cxnChg>
        <pc:cxnChg chg="del">
          <ac:chgData name="Eric Glover" userId="47c2a8b81aae47a8" providerId="LiveId" clId="{4B918051-4D0D-4028-887D-E2D41D726AC1}" dt="2019-02-09T18:10:46.688" v="2090" actId="478"/>
          <ac:cxnSpMkLst>
            <pc:docMk/>
            <pc:sldMk cId="305924072" sldId="392"/>
            <ac:cxnSpMk id="22" creationId="{8A57B161-B6E1-4928-8882-ED44CDF60601}"/>
          </ac:cxnSpMkLst>
        </pc:cxnChg>
        <pc:cxnChg chg="del">
          <ac:chgData name="Eric Glover" userId="47c2a8b81aae47a8" providerId="LiveId" clId="{4B918051-4D0D-4028-887D-E2D41D726AC1}" dt="2019-02-09T18:10:43.404" v="2088" actId="478"/>
          <ac:cxnSpMkLst>
            <pc:docMk/>
            <pc:sldMk cId="305924072" sldId="392"/>
            <ac:cxnSpMk id="23" creationId="{2C3E8889-E67C-4300-80D6-ADDAA3D23C92}"/>
          </ac:cxnSpMkLst>
        </pc:cxnChg>
        <pc:cxnChg chg="del">
          <ac:chgData name="Eric Glover" userId="47c2a8b81aae47a8" providerId="LiveId" clId="{4B918051-4D0D-4028-887D-E2D41D726AC1}" dt="2019-02-09T18:10:49.366" v="2092" actId="478"/>
          <ac:cxnSpMkLst>
            <pc:docMk/>
            <pc:sldMk cId="305924072" sldId="392"/>
            <ac:cxnSpMk id="24" creationId="{142EBC1E-7DB7-4547-AD28-9906928E1A6B}"/>
          </ac:cxnSpMkLst>
        </pc:cxnChg>
      </pc:sldChg>
      <pc:sldChg chg="add del setBg">
        <pc:chgData name="Eric Glover" userId="47c2a8b81aae47a8" providerId="LiveId" clId="{4B918051-4D0D-4028-887D-E2D41D726AC1}" dt="2019-02-09T18:11:30.379" v="2097"/>
        <pc:sldMkLst>
          <pc:docMk/>
          <pc:sldMk cId="2368439866" sldId="393"/>
        </pc:sldMkLst>
      </pc:sldChg>
      <pc:sldChg chg="addSp modSp add modAnim">
        <pc:chgData name="Eric Glover" userId="47c2a8b81aae47a8" providerId="LiveId" clId="{4B918051-4D0D-4028-887D-E2D41D726AC1}" dt="2019-02-09T20:16:02.970" v="5287"/>
        <pc:sldMkLst>
          <pc:docMk/>
          <pc:sldMk cId="4244481596" sldId="393"/>
        </pc:sldMkLst>
        <pc:spChg chg="add mod">
          <ac:chgData name="Eric Glover" userId="47c2a8b81aae47a8" providerId="LiveId" clId="{4B918051-4D0D-4028-887D-E2D41D726AC1}" dt="2019-02-09T19:32:28.271" v="4164" actId="6549"/>
          <ac:spMkLst>
            <pc:docMk/>
            <pc:sldMk cId="4244481596" sldId="393"/>
            <ac:spMk id="2" creationId="{A78015D6-9969-4E45-8761-337B0BC5E715}"/>
          </ac:spMkLst>
        </pc:spChg>
        <pc:spChg chg="add mod">
          <ac:chgData name="Eric Glover" userId="47c2a8b81aae47a8" providerId="LiveId" clId="{4B918051-4D0D-4028-887D-E2D41D726AC1}" dt="2019-02-09T20:12:34.548" v="5258" actId="14838"/>
          <ac:spMkLst>
            <pc:docMk/>
            <pc:sldMk cId="4244481596" sldId="393"/>
            <ac:spMk id="3" creationId="{73A99673-BEF4-40BC-83E1-DC2BEA4EFA1E}"/>
          </ac:spMkLst>
        </pc:spChg>
        <pc:spChg chg="add">
          <ac:chgData name="Eric Glover" userId="47c2a8b81aae47a8" providerId="LiveId" clId="{4B918051-4D0D-4028-887D-E2D41D726AC1}" dt="2019-02-09T20:16:02.970" v="5287"/>
          <ac:spMkLst>
            <pc:docMk/>
            <pc:sldMk cId="4244481596" sldId="393"/>
            <ac:spMk id="4" creationId="{B849552E-7742-4ACF-B36A-423690D77FBD}"/>
          </ac:spMkLst>
        </pc:spChg>
      </pc:sldChg>
      <pc:sldChg chg="modSp add">
        <pc:chgData name="Eric Glover" userId="47c2a8b81aae47a8" providerId="LiveId" clId="{4B918051-4D0D-4028-887D-E2D41D726AC1}" dt="2019-02-09T18:28:14.010" v="2311" actId="6549"/>
        <pc:sldMkLst>
          <pc:docMk/>
          <pc:sldMk cId="1376717808" sldId="394"/>
        </pc:sldMkLst>
        <pc:spChg chg="mod">
          <ac:chgData name="Eric Glover" userId="47c2a8b81aae47a8" providerId="LiveId" clId="{4B918051-4D0D-4028-887D-E2D41D726AC1}" dt="2019-02-09T18:28:14.010" v="2311" actId="6549"/>
          <ac:spMkLst>
            <pc:docMk/>
            <pc:sldMk cId="1376717808" sldId="394"/>
            <ac:spMk id="7" creationId="{2E5211BB-94D9-464A-A29E-7EF8F7DFCA40}"/>
          </ac:spMkLst>
        </pc:spChg>
      </pc:sldChg>
      <pc:sldChg chg="addSp delSp modSp add delAnim modAnim">
        <pc:chgData name="Eric Glover" userId="47c2a8b81aae47a8" providerId="LiveId" clId="{4B918051-4D0D-4028-887D-E2D41D726AC1}" dt="2019-02-09T19:15:49.380" v="3404"/>
        <pc:sldMkLst>
          <pc:docMk/>
          <pc:sldMk cId="852796034" sldId="395"/>
        </pc:sldMkLst>
        <pc:spChg chg="add del mod">
          <ac:chgData name="Eric Glover" userId="47c2a8b81aae47a8" providerId="LiveId" clId="{4B918051-4D0D-4028-887D-E2D41D726AC1}" dt="2019-02-09T19:06:47.099" v="3282" actId="478"/>
          <ac:spMkLst>
            <pc:docMk/>
            <pc:sldMk cId="852796034" sldId="395"/>
            <ac:spMk id="2" creationId="{7A3EE844-9BFA-4586-A204-765F950D1C86}"/>
          </ac:spMkLst>
        </pc:spChg>
        <pc:spChg chg="del mod">
          <ac:chgData name="Eric Glover" userId="47c2a8b81aae47a8" providerId="LiveId" clId="{4B918051-4D0D-4028-887D-E2D41D726AC1}" dt="2019-02-09T19:14:49.566" v="3399" actId="478"/>
          <ac:spMkLst>
            <pc:docMk/>
            <pc:sldMk cId="852796034" sldId="395"/>
            <ac:spMk id="8" creationId="{9F876181-1B20-4C18-BA83-F9B46AA9A18E}"/>
          </ac:spMkLst>
        </pc:spChg>
        <pc:spChg chg="mod">
          <ac:chgData name="Eric Glover" userId="47c2a8b81aae47a8" providerId="LiveId" clId="{4B918051-4D0D-4028-887D-E2D41D726AC1}" dt="2019-02-09T19:14:47.197" v="3398" actId="1076"/>
          <ac:spMkLst>
            <pc:docMk/>
            <pc:sldMk cId="852796034" sldId="395"/>
            <ac:spMk id="12" creationId="{25343E89-F73D-4894-A1B5-F78F1EB70733}"/>
          </ac:spMkLst>
        </pc:spChg>
        <pc:spChg chg="add">
          <ac:chgData name="Eric Glover" userId="47c2a8b81aae47a8" providerId="LiveId" clId="{4B918051-4D0D-4028-887D-E2D41D726AC1}" dt="2019-02-09T19:14:50.012" v="3400"/>
          <ac:spMkLst>
            <pc:docMk/>
            <pc:sldMk cId="852796034" sldId="395"/>
            <ac:spMk id="14" creationId="{7D520ADF-2BAD-4B36-A07B-C0A8080C7A7E}"/>
          </ac:spMkLst>
        </pc:spChg>
        <pc:cxnChg chg="add">
          <ac:chgData name="Eric Glover" userId="47c2a8b81aae47a8" providerId="LiveId" clId="{4B918051-4D0D-4028-887D-E2D41D726AC1}" dt="2019-02-09T19:15:44.871" v="3403"/>
          <ac:cxnSpMkLst>
            <pc:docMk/>
            <pc:sldMk cId="852796034" sldId="395"/>
            <ac:cxnSpMk id="15" creationId="{CCC47E27-5548-4544-B958-ADE9BA56A27C}"/>
          </ac:cxnSpMkLst>
        </pc:cxnChg>
      </pc:sldChg>
      <pc:sldChg chg="add del">
        <pc:chgData name="Eric Glover" userId="47c2a8b81aae47a8" providerId="LiveId" clId="{4B918051-4D0D-4028-887D-E2D41D726AC1}" dt="2019-02-09T18:59:47.916" v="3076" actId="2696"/>
        <pc:sldMkLst>
          <pc:docMk/>
          <pc:sldMk cId="474240760" sldId="396"/>
        </pc:sldMkLst>
      </pc:sldChg>
      <pc:sldChg chg="modSp add">
        <pc:chgData name="Eric Glover" userId="47c2a8b81aae47a8" providerId="LiveId" clId="{4B918051-4D0D-4028-887D-E2D41D726AC1}" dt="2019-02-09T20:06:53.267" v="5239" actId="6549"/>
        <pc:sldMkLst>
          <pc:docMk/>
          <pc:sldMk cId="4012809791" sldId="396"/>
        </pc:sldMkLst>
        <pc:spChg chg="mod">
          <ac:chgData name="Eric Glover" userId="47c2a8b81aae47a8" providerId="LiveId" clId="{4B918051-4D0D-4028-887D-E2D41D726AC1}" dt="2019-02-09T20:06:53.267" v="5239" actId="6549"/>
          <ac:spMkLst>
            <pc:docMk/>
            <pc:sldMk cId="4012809791" sldId="396"/>
            <ac:spMk id="8" creationId="{9F876181-1B20-4C18-BA83-F9B46AA9A18E}"/>
          </ac:spMkLst>
        </pc:spChg>
      </pc:sldChg>
      <pc:sldChg chg="modSp add modAnim">
        <pc:chgData name="Eric Glover" userId="47c2a8b81aae47a8" providerId="LiveId" clId="{4B918051-4D0D-4028-887D-E2D41D726AC1}" dt="2019-02-09T19:22:13.543" v="3516" actId="1038"/>
        <pc:sldMkLst>
          <pc:docMk/>
          <pc:sldMk cId="1815523184" sldId="397"/>
        </pc:sldMkLst>
        <pc:spChg chg="mod">
          <ac:chgData name="Eric Glover" userId="47c2a8b81aae47a8" providerId="LiveId" clId="{4B918051-4D0D-4028-887D-E2D41D726AC1}" dt="2019-02-09T19:22:13.543" v="3516" actId="1038"/>
          <ac:spMkLst>
            <pc:docMk/>
            <pc:sldMk cId="1815523184" sldId="397"/>
            <ac:spMk id="2" creationId="{7A3EE844-9BFA-4586-A204-765F950D1C86}"/>
          </ac:spMkLst>
        </pc:spChg>
        <pc:spChg chg="mod">
          <ac:chgData name="Eric Glover" userId="47c2a8b81aae47a8" providerId="LiveId" clId="{4B918051-4D0D-4028-887D-E2D41D726AC1}" dt="2019-02-09T19:15:25.418" v="3402" actId="6549"/>
          <ac:spMkLst>
            <pc:docMk/>
            <pc:sldMk cId="1815523184" sldId="397"/>
            <ac:spMk id="8" creationId="{9F876181-1B20-4C18-BA83-F9B46AA9A18E}"/>
          </ac:spMkLst>
        </pc:spChg>
      </pc:sldChg>
      <pc:sldChg chg="addSp delSp modSp add mod setBg">
        <pc:chgData name="Eric Glover" userId="47c2a8b81aae47a8" providerId="LiveId" clId="{4B918051-4D0D-4028-887D-E2D41D726AC1}" dt="2019-02-09T20:16:06.910" v="5288"/>
        <pc:sldMkLst>
          <pc:docMk/>
          <pc:sldMk cId="3455512101" sldId="398"/>
        </pc:sldMkLst>
        <pc:spChg chg="mod">
          <ac:chgData name="Eric Glover" userId="47c2a8b81aae47a8" providerId="LiveId" clId="{4B918051-4D0D-4028-887D-E2D41D726AC1}" dt="2019-02-09T19:38:47.195" v="4374" actId="403"/>
          <ac:spMkLst>
            <pc:docMk/>
            <pc:sldMk cId="3455512101" sldId="398"/>
            <ac:spMk id="2" creationId="{A78015D6-9969-4E45-8761-337B0BC5E715}"/>
          </ac:spMkLst>
        </pc:spChg>
        <pc:spChg chg="del mod">
          <ac:chgData name="Eric Glover" userId="47c2a8b81aae47a8" providerId="LiveId" clId="{4B918051-4D0D-4028-887D-E2D41D726AC1}" dt="2019-02-09T19:38:21.998" v="4370" actId="26606"/>
          <ac:spMkLst>
            <pc:docMk/>
            <pc:sldMk cId="3455512101" sldId="398"/>
            <ac:spMk id="3" creationId="{73A99673-BEF4-40BC-83E1-DC2BEA4EFA1E}"/>
          </ac:spMkLst>
        </pc:spChg>
        <pc:spChg chg="add mod">
          <ac:chgData name="Eric Glover" userId="47c2a8b81aae47a8" providerId="LiveId" clId="{4B918051-4D0D-4028-887D-E2D41D726AC1}" dt="2019-02-09T19:49:08.532" v="4877" actId="114"/>
          <ac:spMkLst>
            <pc:docMk/>
            <pc:sldMk cId="3455512101" sldId="398"/>
            <ac:spMk id="4" creationId="{2FDC3025-2151-4087-BB8F-648D515ACBD3}"/>
          </ac:spMkLst>
        </pc:spChg>
        <pc:spChg chg="add">
          <ac:chgData name="Eric Glover" userId="47c2a8b81aae47a8" providerId="LiveId" clId="{4B918051-4D0D-4028-887D-E2D41D726AC1}" dt="2019-02-09T20:16:06.910" v="5288"/>
          <ac:spMkLst>
            <pc:docMk/>
            <pc:sldMk cId="3455512101" sldId="398"/>
            <ac:spMk id="6" creationId="{E7E39024-58D0-4209-815E-5E24C8D22848}"/>
          </ac:spMkLst>
        </pc:spChg>
        <pc:graphicFrameChg chg="add mod">
          <ac:chgData name="Eric Glover" userId="47c2a8b81aae47a8" providerId="LiveId" clId="{4B918051-4D0D-4028-887D-E2D41D726AC1}" dt="2019-02-09T19:49:21.063" v="4878" actId="14100"/>
          <ac:graphicFrameMkLst>
            <pc:docMk/>
            <pc:sldMk cId="3455512101" sldId="398"/>
            <ac:graphicFrameMk id="5" creationId="{202A45E4-601D-4763-8523-C12836305002}"/>
          </ac:graphicFrameMkLst>
        </pc:graphicFrameChg>
      </pc:sldChg>
      <pc:sldChg chg="modSp add modAnim">
        <pc:chgData name="Eric Glover" userId="47c2a8b81aae47a8" providerId="LiveId" clId="{4B918051-4D0D-4028-887D-E2D41D726AC1}" dt="2019-02-09T20:07:17.761" v="5241"/>
        <pc:sldMkLst>
          <pc:docMk/>
          <pc:sldMk cId="2668203877" sldId="399"/>
        </pc:sldMkLst>
        <pc:spChg chg="mod">
          <ac:chgData name="Eric Glover" userId="47c2a8b81aae47a8" providerId="LiveId" clId="{4B918051-4D0D-4028-887D-E2D41D726AC1}" dt="2019-02-09T20:07:08.483" v="5240" actId="14838"/>
          <ac:spMkLst>
            <pc:docMk/>
            <pc:sldMk cId="2668203877" sldId="399"/>
            <ac:spMk id="6" creationId="{97E96D61-313D-4EC2-BC8A-BA537F0718C3}"/>
          </ac:spMkLst>
        </pc:spChg>
      </pc:sldChg>
      <pc:sldChg chg="addSp modSp add modAnim">
        <pc:chgData name="Eric Glover" userId="47c2a8b81aae47a8" providerId="LiveId" clId="{4B918051-4D0D-4028-887D-E2D41D726AC1}" dt="2019-02-09T20:11:36.702" v="5257"/>
        <pc:sldMkLst>
          <pc:docMk/>
          <pc:sldMk cId="3594860228" sldId="400"/>
        </pc:sldMkLst>
        <pc:spChg chg="mod">
          <ac:chgData name="Eric Glover" userId="47c2a8b81aae47a8" providerId="LiveId" clId="{4B918051-4D0D-4028-887D-E2D41D726AC1}" dt="2019-02-09T20:11:13.362" v="5256" actId="14838"/>
          <ac:spMkLst>
            <pc:docMk/>
            <pc:sldMk cId="3594860228" sldId="400"/>
            <ac:spMk id="6" creationId="{97E96D61-313D-4EC2-BC8A-BA537F0718C3}"/>
          </ac:spMkLst>
        </pc:spChg>
        <pc:cxnChg chg="add mod">
          <ac:chgData name="Eric Glover" userId="47c2a8b81aae47a8" providerId="LiveId" clId="{4B918051-4D0D-4028-887D-E2D41D726AC1}" dt="2019-02-09T20:07:49.468" v="5249" actId="14100"/>
          <ac:cxnSpMkLst>
            <pc:docMk/>
            <pc:sldMk cId="3594860228" sldId="400"/>
            <ac:cxnSpMk id="14" creationId="{C8FC3EE7-71A3-4329-8563-EB51ED17C5B9}"/>
          </ac:cxnSpMkLst>
        </pc:cxnChg>
      </pc:sldChg>
      <pc:sldChg chg="addSp delSp modSp add mod setBg">
        <pc:chgData name="Eric Glover" userId="47c2a8b81aae47a8" providerId="LiveId" clId="{4B918051-4D0D-4028-887D-E2D41D726AC1}" dt="2019-02-09T20:35:09.708" v="5483" actId="1038"/>
        <pc:sldMkLst>
          <pc:docMk/>
          <pc:sldMk cId="3491257436" sldId="401"/>
        </pc:sldMkLst>
        <pc:spChg chg="del">
          <ac:chgData name="Eric Glover" userId="47c2a8b81aae47a8" providerId="LiveId" clId="{4B918051-4D0D-4028-887D-E2D41D726AC1}" dt="2019-02-09T20:15:25.266" v="5260"/>
          <ac:spMkLst>
            <pc:docMk/>
            <pc:sldMk cId="3491257436" sldId="401"/>
            <ac:spMk id="2" creationId="{68B69D95-A753-41A4-AAF6-1EDEAF84804F}"/>
          </ac:spMkLst>
        </pc:spChg>
        <pc:spChg chg="del">
          <ac:chgData name="Eric Glover" userId="47c2a8b81aae47a8" providerId="LiveId" clId="{4B918051-4D0D-4028-887D-E2D41D726AC1}" dt="2019-02-09T20:15:25.266" v="5260"/>
          <ac:spMkLst>
            <pc:docMk/>
            <pc:sldMk cId="3491257436" sldId="401"/>
            <ac:spMk id="3" creationId="{087E0329-2CEC-483A-B6C5-2C512B427B60}"/>
          </ac:spMkLst>
        </pc:spChg>
        <pc:spChg chg="mod ord">
          <ac:chgData name="Eric Glover" userId="47c2a8b81aae47a8" providerId="LiveId" clId="{4B918051-4D0D-4028-887D-E2D41D726AC1}" dt="2019-02-09T20:35:09.708" v="5483" actId="1038"/>
          <ac:spMkLst>
            <pc:docMk/>
            <pc:sldMk cId="3491257436" sldId="401"/>
            <ac:spMk id="4" creationId="{683E3A8E-9E95-47B4-AF77-86A8A62237F7}"/>
          </ac:spMkLst>
        </pc:spChg>
        <pc:spChg chg="add del">
          <ac:chgData name="Eric Glover" userId="47c2a8b81aae47a8" providerId="LiveId" clId="{4B918051-4D0D-4028-887D-E2D41D726AC1}" dt="2019-02-09T20:29:26.996" v="5337" actId="26606"/>
          <ac:spMkLst>
            <pc:docMk/>
            <pc:sldMk cId="3491257436" sldId="401"/>
            <ac:spMk id="9" creationId="{CDD85225-4221-4672-B1DE-C34BFFF5FDFA}"/>
          </ac:spMkLst>
        </pc:spChg>
        <pc:spChg chg="add del">
          <ac:chgData name="Eric Glover" userId="47c2a8b81aae47a8" providerId="LiveId" clId="{4B918051-4D0D-4028-887D-E2D41D726AC1}" dt="2019-02-09T20:29:26.996" v="5337" actId="26606"/>
          <ac:spMkLst>
            <pc:docMk/>
            <pc:sldMk cId="3491257436" sldId="401"/>
            <ac:spMk id="10" creationId="{6FB55C46-EDB8-4EC2-AD52-94B111D3A956}"/>
          </ac:spMkLst>
        </pc:spChg>
        <pc:spChg chg="add del">
          <ac:chgData name="Eric Glover" userId="47c2a8b81aae47a8" providerId="LiveId" clId="{4B918051-4D0D-4028-887D-E2D41D726AC1}" dt="2019-02-09T20:29:18.067" v="5333" actId="26606"/>
          <ac:spMkLst>
            <pc:docMk/>
            <pc:sldMk cId="3491257436" sldId="401"/>
            <ac:spMk id="12" creationId="{AFF43A89-FF65-44A9-BE4C-DC7389FF9CE1}"/>
          </ac:spMkLst>
        </pc:spChg>
        <pc:spChg chg="add del">
          <ac:chgData name="Eric Glover" userId="47c2a8b81aae47a8" providerId="LiveId" clId="{4B918051-4D0D-4028-887D-E2D41D726AC1}" dt="2019-02-09T20:29:30.395" v="5339" actId="26606"/>
          <ac:spMkLst>
            <pc:docMk/>
            <pc:sldMk cId="3491257436" sldId="401"/>
            <ac:spMk id="13" creationId="{BCD2D517-BC35-4439-AC31-06DF764F25FC}"/>
          </ac:spMkLst>
        </pc:spChg>
        <pc:spChg chg="add del">
          <ac:chgData name="Eric Glover" userId="47c2a8b81aae47a8" providerId="LiveId" clId="{4B918051-4D0D-4028-887D-E2D41D726AC1}" dt="2019-02-09T20:29:18.067" v="5333" actId="26606"/>
          <ac:spMkLst>
            <pc:docMk/>
            <pc:sldMk cId="3491257436" sldId="401"/>
            <ac:spMk id="14" creationId="{3CBC4341-33FB-4D46-A7B4-62039B616233}"/>
          </ac:spMkLst>
        </pc:spChg>
        <pc:spChg chg="add del">
          <ac:chgData name="Eric Glover" userId="47c2a8b81aae47a8" providerId="LiveId" clId="{4B918051-4D0D-4028-887D-E2D41D726AC1}" dt="2019-02-09T20:29:30.395" v="5339" actId="26606"/>
          <ac:spMkLst>
            <pc:docMk/>
            <pc:sldMk cId="3491257436" sldId="401"/>
            <ac:spMk id="15" creationId="{2DD3F846-0483-40F5-A881-0C1AD2A0CAD7}"/>
          </ac:spMkLst>
        </pc:spChg>
        <pc:spChg chg="add del">
          <ac:chgData name="Eric Glover" userId="47c2a8b81aae47a8" providerId="LiveId" clId="{4B918051-4D0D-4028-887D-E2D41D726AC1}" dt="2019-02-09T20:29:18.067" v="5333" actId="26606"/>
          <ac:spMkLst>
            <pc:docMk/>
            <pc:sldMk cId="3491257436" sldId="401"/>
            <ac:spMk id="16" creationId="{89394C5B-B8DE-4221-8CA4-A30237DB3241}"/>
          </ac:spMkLst>
        </pc:spChg>
        <pc:spChg chg="add mod">
          <ac:chgData name="Eric Glover" userId="47c2a8b81aae47a8" providerId="LiveId" clId="{4B918051-4D0D-4028-887D-E2D41D726AC1}" dt="2019-02-09T20:32:40.446" v="5421" actId="20577"/>
          <ac:spMkLst>
            <pc:docMk/>
            <pc:sldMk cId="3491257436" sldId="401"/>
            <ac:spMk id="17" creationId="{A7C604D5-B4B1-4C28-B2EE-DFCF9EA82FC2}"/>
          </ac:spMkLst>
        </pc:spChg>
        <pc:spChg chg="add del mod">
          <ac:chgData name="Eric Glover" userId="47c2a8b81aae47a8" providerId="LiveId" clId="{4B918051-4D0D-4028-887D-E2D41D726AC1}" dt="2019-02-09T20:32:54.737" v="5423" actId="11529"/>
          <ac:spMkLst>
            <pc:docMk/>
            <pc:sldMk cId="3491257436" sldId="401"/>
            <ac:spMk id="18" creationId="{C37CD1C2-7760-4233-9597-F3FDED0EC58D}"/>
          </ac:spMkLst>
        </pc:spChg>
        <pc:spChg chg="add mod">
          <ac:chgData name="Eric Glover" userId="47c2a8b81aae47a8" providerId="LiveId" clId="{4B918051-4D0D-4028-887D-E2D41D726AC1}" dt="2019-02-09T20:33:25.282" v="5428" actId="14100"/>
          <ac:spMkLst>
            <pc:docMk/>
            <pc:sldMk cId="3491257436" sldId="401"/>
            <ac:spMk id="19" creationId="{AF9D7A43-729B-42A2-934E-21B83F66FA64}"/>
          </ac:spMkLst>
        </pc:spChg>
        <pc:picChg chg="add del mod">
          <ac:chgData name="Eric Glover" userId="47c2a8b81aae47a8" providerId="LiveId" clId="{4B918051-4D0D-4028-887D-E2D41D726AC1}" dt="2019-02-09T20:27:38.270" v="5328"/>
          <ac:picMkLst>
            <pc:docMk/>
            <pc:sldMk cId="3491257436" sldId="401"/>
            <ac:picMk id="5" creationId="{91B1A75D-617A-4705-AB94-6B4ABEEBC207}"/>
          </ac:picMkLst>
        </pc:picChg>
        <pc:picChg chg="add del">
          <ac:chgData name="Eric Glover" userId="47c2a8b81aae47a8" providerId="LiveId" clId="{4B918051-4D0D-4028-887D-E2D41D726AC1}" dt="2019-02-09T20:28:11.636" v="5330"/>
          <ac:picMkLst>
            <pc:docMk/>
            <pc:sldMk cId="3491257436" sldId="401"/>
            <ac:picMk id="6" creationId="{7B1001CD-CD9B-45B3-873D-CBA2CB45B74A}"/>
          </ac:picMkLst>
        </pc:picChg>
        <pc:picChg chg="add del mod">
          <ac:chgData name="Eric Glover" userId="47c2a8b81aae47a8" providerId="LiveId" clId="{4B918051-4D0D-4028-887D-E2D41D726AC1}" dt="2019-02-09T20:30:08.591" v="5343" actId="478"/>
          <ac:picMkLst>
            <pc:docMk/>
            <pc:sldMk cId="3491257436" sldId="401"/>
            <ac:picMk id="7" creationId="{095B832D-E208-4A7F-A445-614F4297210A}"/>
          </ac:picMkLst>
        </pc:picChg>
        <pc:picChg chg="add mod">
          <ac:chgData name="Eric Glover" userId="47c2a8b81aae47a8" providerId="LiveId" clId="{4B918051-4D0D-4028-887D-E2D41D726AC1}" dt="2019-02-09T20:31:33.118" v="5405" actId="1076"/>
          <ac:picMkLst>
            <pc:docMk/>
            <pc:sldMk cId="3491257436" sldId="401"/>
            <ac:picMk id="8" creationId="{2FAB1B13-6D76-4C71-A09E-D3D48009298A}"/>
          </ac:picMkLst>
        </pc:picChg>
        <pc:picChg chg="add del mod">
          <ac:chgData name="Eric Glover" userId="47c2a8b81aae47a8" providerId="LiveId" clId="{4B918051-4D0D-4028-887D-E2D41D726AC1}" dt="2019-02-09T20:34:24.031" v="5440" actId="478"/>
          <ac:picMkLst>
            <pc:docMk/>
            <pc:sldMk cId="3491257436" sldId="401"/>
            <ac:picMk id="11" creationId="{3EC94487-55E1-4799-8E03-57BAFF073E29}"/>
          </ac:picMkLst>
        </pc:picChg>
        <pc:picChg chg="add del mod">
          <ac:chgData name="Eric Glover" userId="47c2a8b81aae47a8" providerId="LiveId" clId="{4B918051-4D0D-4028-887D-E2D41D726AC1}" dt="2019-02-09T20:34:23.489" v="5439"/>
          <ac:picMkLst>
            <pc:docMk/>
            <pc:sldMk cId="3491257436" sldId="401"/>
            <ac:picMk id="20" creationId="{5BC8AC03-A28B-4A95-B0D9-142A79E1DE8A}"/>
          </ac:picMkLst>
        </pc:picChg>
      </pc:sldChg>
      <pc:sldMasterChg chg="modSldLayout">
        <pc:chgData name="Eric Glover" userId="47c2a8b81aae47a8" providerId="LiveId" clId="{4B918051-4D0D-4028-887D-E2D41D726AC1}" dt="2019-02-09T17:07:14.230" v="574" actId="404"/>
        <pc:sldMasterMkLst>
          <pc:docMk/>
          <pc:sldMasterMk cId="2027779854" sldId="2147483672"/>
        </pc:sldMasterMkLst>
        <pc:sldLayoutChg chg="addSp modSp">
          <pc:chgData name="Eric Glover" userId="47c2a8b81aae47a8" providerId="LiveId" clId="{4B918051-4D0D-4028-887D-E2D41D726AC1}" dt="2019-02-09T17:07:14.230" v="574" actId="404"/>
          <pc:sldLayoutMkLst>
            <pc:docMk/>
            <pc:sldMasterMk cId="2027779854" sldId="2147483672"/>
            <pc:sldLayoutMk cId="33327603" sldId="2147483673"/>
          </pc:sldLayoutMkLst>
          <pc:spChg chg="mod">
            <ac:chgData name="Eric Glover" userId="47c2a8b81aae47a8" providerId="LiveId" clId="{4B918051-4D0D-4028-887D-E2D41D726AC1}" dt="2019-02-09T17:07:14.230" v="574" actId="404"/>
            <ac:spMkLst>
              <pc:docMk/>
              <pc:sldMasterMk cId="2027779854" sldId="2147483672"/>
              <pc:sldLayoutMk cId="33327603" sldId="2147483673"/>
              <ac:spMk id="13" creationId="{F6C7B4F1-C43D-48AB-8CB5-EB86355D81CE}"/>
            </ac:spMkLst>
          </pc:spChg>
          <pc:grpChg chg="add mod">
            <ac:chgData name="Eric Glover" userId="47c2a8b81aae47a8" providerId="LiveId" clId="{4B918051-4D0D-4028-887D-E2D41D726AC1}" dt="2019-02-09T17:06:10.569" v="557" actId="164"/>
            <ac:grpSpMkLst>
              <pc:docMk/>
              <pc:sldMasterMk cId="2027779854" sldId="2147483672"/>
              <pc:sldLayoutMk cId="33327603" sldId="2147483673"/>
              <ac:grpSpMk id="4" creationId="{B1A65767-632A-4D71-9B2A-7D667B9131CD}"/>
            </ac:grpSpMkLst>
          </pc:grpChg>
          <pc:picChg chg="mod">
            <ac:chgData name="Eric Glover" userId="47c2a8b81aae47a8" providerId="LiveId" clId="{4B918051-4D0D-4028-887D-E2D41D726AC1}" dt="2019-02-09T17:06:10.569" v="557" actId="164"/>
            <ac:picMkLst>
              <pc:docMk/>
              <pc:sldMasterMk cId="2027779854" sldId="2147483672"/>
              <pc:sldLayoutMk cId="33327603" sldId="2147483673"/>
              <ac:picMk id="12" creationId="{ABD93A8C-9C4F-48E5-BE0F-91F0F2D4E41B}"/>
            </ac:picMkLst>
          </pc:picChg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svg"/><Relationship Id="rId1" Type="http://schemas.openxmlformats.org/officeDocument/2006/relationships/image" Target="../media/image7.png"/><Relationship Id="rId4" Type="http://schemas.openxmlformats.org/officeDocument/2006/relationships/image" Target="../media/image1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3601E4-E9F7-461B-94F2-075EA7AC2FEB}" type="doc">
      <dgm:prSet loTypeId="urn:microsoft.com/office/officeart/2018/2/layout/IconLabelList" loCatId="icon" qsTypeId="urn:microsoft.com/office/officeart/2005/8/quickstyle/simple4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12D7E52-A092-404C-A388-23AC49E920FB}">
      <dgm:prSet custT="1"/>
      <dgm:spPr/>
      <dgm:t>
        <a:bodyPr/>
        <a:lstStyle/>
        <a:p>
          <a:r>
            <a:rPr lang="en-US" sz="2000" b="1" dirty="0">
              <a:latin typeface="Segoe UI" panose="020B0502040204020203" pitchFamily="34" charset="0"/>
              <a:cs typeface="Segoe UI" panose="020B0502040204020203" pitchFamily="34" charset="0"/>
            </a:rPr>
            <a:t>What traditions do you adhere to simply because they are traditions.  Are they holding you back from sharing the love of Christ?</a:t>
          </a:r>
        </a:p>
      </dgm:t>
    </dgm:pt>
    <dgm:pt modelId="{CDC9541F-03FD-4256-AD0B-EC74DF94643D}" type="parTrans" cxnId="{32046445-22BF-4B70-84B9-0535B81A2534}">
      <dgm:prSet/>
      <dgm:spPr/>
      <dgm:t>
        <a:bodyPr/>
        <a:lstStyle/>
        <a:p>
          <a:endParaRPr lang="en-US"/>
        </a:p>
      </dgm:t>
    </dgm:pt>
    <dgm:pt modelId="{4ED1BA69-F574-40A1-B1B1-F52DDD77926B}" type="sibTrans" cxnId="{32046445-22BF-4B70-84B9-0535B81A2534}">
      <dgm:prSet/>
      <dgm:spPr/>
      <dgm:t>
        <a:bodyPr/>
        <a:lstStyle/>
        <a:p>
          <a:endParaRPr lang="en-US"/>
        </a:p>
      </dgm:t>
    </dgm:pt>
    <dgm:pt modelId="{8FF7A780-0B5C-4913-8890-5DFAEEBB9FFD}">
      <dgm:prSet custT="1"/>
      <dgm:spPr/>
      <dgm:t>
        <a:bodyPr/>
        <a:lstStyle/>
        <a:p>
          <a:r>
            <a:rPr lang="en-US" sz="2000" b="1" dirty="0">
              <a:latin typeface="Segoe UI" panose="020B0502040204020203" pitchFamily="34" charset="0"/>
              <a:cs typeface="Segoe UI" panose="020B0502040204020203" pitchFamily="34" charset="0"/>
            </a:rPr>
            <a:t>To whom in your life can you reach out to in the days ahead that others have neglected or ignored?</a:t>
          </a:r>
        </a:p>
      </dgm:t>
    </dgm:pt>
    <dgm:pt modelId="{8799FFA9-5F48-4EB2-80C3-B96A37C3FF42}" type="parTrans" cxnId="{B4D12D96-BDA1-4440-8F72-B705F4417EDC}">
      <dgm:prSet/>
      <dgm:spPr/>
      <dgm:t>
        <a:bodyPr/>
        <a:lstStyle/>
        <a:p>
          <a:endParaRPr lang="en-US"/>
        </a:p>
      </dgm:t>
    </dgm:pt>
    <dgm:pt modelId="{ECB6E27F-DAC7-40DB-B7F4-F0AB11D568FA}" type="sibTrans" cxnId="{B4D12D96-BDA1-4440-8F72-B705F4417EDC}">
      <dgm:prSet/>
      <dgm:spPr/>
      <dgm:t>
        <a:bodyPr/>
        <a:lstStyle/>
        <a:p>
          <a:endParaRPr lang="en-US"/>
        </a:p>
      </dgm:t>
    </dgm:pt>
    <dgm:pt modelId="{D2E839E6-9C39-4037-B448-F07E74A875EF}" type="pres">
      <dgm:prSet presAssocID="{553601E4-E9F7-461B-94F2-075EA7AC2FEB}" presName="root" presStyleCnt="0">
        <dgm:presLayoutVars>
          <dgm:dir/>
          <dgm:resizeHandles val="exact"/>
        </dgm:presLayoutVars>
      </dgm:prSet>
      <dgm:spPr/>
    </dgm:pt>
    <dgm:pt modelId="{49EA6A04-0452-49F7-BA63-0437DE78D5CF}" type="pres">
      <dgm:prSet presAssocID="{F12D7E52-A092-404C-A388-23AC49E920FB}" presName="compNode" presStyleCnt="0"/>
      <dgm:spPr/>
    </dgm:pt>
    <dgm:pt modelId="{EABFFB70-F20A-48E6-8CA9-8DCCE20F7FC9}" type="pres">
      <dgm:prSet presAssocID="{F12D7E52-A092-404C-A388-23AC49E920F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hought bubble"/>
        </a:ext>
      </dgm:extLst>
    </dgm:pt>
    <dgm:pt modelId="{E2C42DC4-5D34-4505-9D56-69E78FF469F6}" type="pres">
      <dgm:prSet presAssocID="{F12D7E52-A092-404C-A388-23AC49E920FB}" presName="spaceRect" presStyleCnt="0"/>
      <dgm:spPr/>
    </dgm:pt>
    <dgm:pt modelId="{FD12B094-946E-4604-8E30-62995DFDFF78}" type="pres">
      <dgm:prSet presAssocID="{F12D7E52-A092-404C-A388-23AC49E920FB}" presName="textRect" presStyleLbl="revTx" presStyleIdx="0" presStyleCnt="2" custLinFactNeighborY="-21464">
        <dgm:presLayoutVars>
          <dgm:chMax val="1"/>
          <dgm:chPref val="1"/>
        </dgm:presLayoutVars>
      </dgm:prSet>
      <dgm:spPr/>
    </dgm:pt>
    <dgm:pt modelId="{58FB29AC-7C63-46DE-9475-020E626E2F3F}" type="pres">
      <dgm:prSet presAssocID="{4ED1BA69-F574-40A1-B1B1-F52DDD77926B}" presName="sibTrans" presStyleCnt="0"/>
      <dgm:spPr/>
    </dgm:pt>
    <dgm:pt modelId="{91144393-7D76-4AEF-A9BF-C75F0757057B}" type="pres">
      <dgm:prSet presAssocID="{8FF7A780-0B5C-4913-8890-5DFAEEBB9FFD}" presName="compNode" presStyleCnt="0"/>
      <dgm:spPr/>
    </dgm:pt>
    <dgm:pt modelId="{9D5F8C32-FC9C-4ACB-AA6C-8F09C40EFF25}" type="pres">
      <dgm:prSet presAssocID="{8FF7A780-0B5C-4913-8890-5DFAEEBB9FFD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33260FC4-9FF9-40F3-BC2B-80F4A56F8EA4}" type="pres">
      <dgm:prSet presAssocID="{8FF7A780-0B5C-4913-8890-5DFAEEBB9FFD}" presName="spaceRect" presStyleCnt="0"/>
      <dgm:spPr/>
    </dgm:pt>
    <dgm:pt modelId="{C7C3D510-F2B5-436B-A30C-AF62B4FB3CB5}" type="pres">
      <dgm:prSet presAssocID="{8FF7A780-0B5C-4913-8890-5DFAEEBB9FFD}" presName="textRect" presStyleLbl="revTx" presStyleIdx="1" presStyleCnt="2" custLinFactNeighborY="-21457">
        <dgm:presLayoutVars>
          <dgm:chMax val="1"/>
          <dgm:chPref val="1"/>
        </dgm:presLayoutVars>
      </dgm:prSet>
      <dgm:spPr/>
    </dgm:pt>
  </dgm:ptLst>
  <dgm:cxnLst>
    <dgm:cxn modelId="{90B13A1E-4A0F-499B-8F2F-771A8848205E}" type="presOf" srcId="{F12D7E52-A092-404C-A388-23AC49E920FB}" destId="{FD12B094-946E-4604-8E30-62995DFDFF78}" srcOrd="0" destOrd="0" presId="urn:microsoft.com/office/officeart/2018/2/layout/IconLabelList"/>
    <dgm:cxn modelId="{E0BC1831-A18A-4F7E-89CE-2322ADD9A280}" type="presOf" srcId="{8FF7A780-0B5C-4913-8890-5DFAEEBB9FFD}" destId="{C7C3D510-F2B5-436B-A30C-AF62B4FB3CB5}" srcOrd="0" destOrd="0" presId="urn:microsoft.com/office/officeart/2018/2/layout/IconLabelList"/>
    <dgm:cxn modelId="{32046445-22BF-4B70-84B9-0535B81A2534}" srcId="{553601E4-E9F7-461B-94F2-075EA7AC2FEB}" destId="{F12D7E52-A092-404C-A388-23AC49E920FB}" srcOrd="0" destOrd="0" parTransId="{CDC9541F-03FD-4256-AD0B-EC74DF94643D}" sibTransId="{4ED1BA69-F574-40A1-B1B1-F52DDD77926B}"/>
    <dgm:cxn modelId="{B4D12D96-BDA1-4440-8F72-B705F4417EDC}" srcId="{553601E4-E9F7-461B-94F2-075EA7AC2FEB}" destId="{8FF7A780-0B5C-4913-8890-5DFAEEBB9FFD}" srcOrd="1" destOrd="0" parTransId="{8799FFA9-5F48-4EB2-80C3-B96A37C3FF42}" sibTransId="{ECB6E27F-DAC7-40DB-B7F4-F0AB11D568FA}"/>
    <dgm:cxn modelId="{CBB528E3-3454-4781-B927-B1352FFAEBC9}" type="presOf" srcId="{553601E4-E9F7-461B-94F2-075EA7AC2FEB}" destId="{D2E839E6-9C39-4037-B448-F07E74A875EF}" srcOrd="0" destOrd="0" presId="urn:microsoft.com/office/officeart/2018/2/layout/IconLabelList"/>
    <dgm:cxn modelId="{F6CB9B3F-F36C-4B3C-A50E-8D5A44D9791B}" type="presParOf" srcId="{D2E839E6-9C39-4037-B448-F07E74A875EF}" destId="{49EA6A04-0452-49F7-BA63-0437DE78D5CF}" srcOrd="0" destOrd="0" presId="urn:microsoft.com/office/officeart/2018/2/layout/IconLabelList"/>
    <dgm:cxn modelId="{1E59D4B4-0FA4-4CE5-8C7E-71AA5161C8CC}" type="presParOf" srcId="{49EA6A04-0452-49F7-BA63-0437DE78D5CF}" destId="{EABFFB70-F20A-48E6-8CA9-8DCCE20F7FC9}" srcOrd="0" destOrd="0" presId="urn:microsoft.com/office/officeart/2018/2/layout/IconLabelList"/>
    <dgm:cxn modelId="{E1B5D3F1-DF52-42B0-B476-192C052544C8}" type="presParOf" srcId="{49EA6A04-0452-49F7-BA63-0437DE78D5CF}" destId="{E2C42DC4-5D34-4505-9D56-69E78FF469F6}" srcOrd="1" destOrd="0" presId="urn:microsoft.com/office/officeart/2018/2/layout/IconLabelList"/>
    <dgm:cxn modelId="{00B1469A-B416-4A48-8E30-519FD4C8DE08}" type="presParOf" srcId="{49EA6A04-0452-49F7-BA63-0437DE78D5CF}" destId="{FD12B094-946E-4604-8E30-62995DFDFF78}" srcOrd="2" destOrd="0" presId="urn:microsoft.com/office/officeart/2018/2/layout/IconLabelList"/>
    <dgm:cxn modelId="{E522A846-DCD7-4C30-97B1-307B6244B25A}" type="presParOf" srcId="{D2E839E6-9C39-4037-B448-F07E74A875EF}" destId="{58FB29AC-7C63-46DE-9475-020E626E2F3F}" srcOrd="1" destOrd="0" presId="urn:microsoft.com/office/officeart/2018/2/layout/IconLabelList"/>
    <dgm:cxn modelId="{7FFA5B6F-8A60-45B5-8CDD-8735366AD8E4}" type="presParOf" srcId="{D2E839E6-9C39-4037-B448-F07E74A875EF}" destId="{91144393-7D76-4AEF-A9BF-C75F0757057B}" srcOrd="2" destOrd="0" presId="urn:microsoft.com/office/officeart/2018/2/layout/IconLabelList"/>
    <dgm:cxn modelId="{D8C07EEA-0772-4B5E-859E-4BCE5BC07982}" type="presParOf" srcId="{91144393-7D76-4AEF-A9BF-C75F0757057B}" destId="{9D5F8C32-FC9C-4ACB-AA6C-8F09C40EFF25}" srcOrd="0" destOrd="0" presId="urn:microsoft.com/office/officeart/2018/2/layout/IconLabelList"/>
    <dgm:cxn modelId="{61ACA3B1-0066-409C-9FAB-12B76E4E18E0}" type="presParOf" srcId="{91144393-7D76-4AEF-A9BF-C75F0757057B}" destId="{33260FC4-9FF9-40F3-BC2B-80F4A56F8EA4}" srcOrd="1" destOrd="0" presId="urn:microsoft.com/office/officeart/2018/2/layout/IconLabelList"/>
    <dgm:cxn modelId="{C56CAFE9-36C9-42AF-AA25-11491583CA5D}" type="presParOf" srcId="{91144393-7D76-4AEF-A9BF-C75F0757057B}" destId="{C7C3D510-F2B5-436B-A30C-AF62B4FB3CB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ABFFB70-F20A-48E6-8CA9-8DCCE20F7FC9}">
      <dsp:nvSpPr>
        <dsp:cNvPr id="0" name=""/>
        <dsp:cNvSpPr/>
      </dsp:nvSpPr>
      <dsp:spPr>
        <a:xfrm>
          <a:off x="1519199" y="127153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12B094-946E-4604-8E30-62995DFDFF78}">
      <dsp:nvSpPr>
        <dsp:cNvPr id="0" name=""/>
        <dsp:cNvSpPr/>
      </dsp:nvSpPr>
      <dsp:spPr>
        <a:xfrm>
          <a:off x="331199" y="2367214"/>
          <a:ext cx="43200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What traditions do you adhere to simply because they are traditions.  Are they holding you back from sharing the love of Christ?</a:t>
          </a:r>
        </a:p>
      </dsp:txBody>
      <dsp:txXfrm>
        <a:off x="331199" y="2367214"/>
        <a:ext cx="4320000" cy="1237500"/>
      </dsp:txXfrm>
    </dsp:sp>
    <dsp:sp modelId="{9D5F8C32-FC9C-4ACB-AA6C-8F09C40EFF25}">
      <dsp:nvSpPr>
        <dsp:cNvPr id="0" name=""/>
        <dsp:cNvSpPr/>
      </dsp:nvSpPr>
      <dsp:spPr>
        <a:xfrm>
          <a:off x="6595199" y="127153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C3D510-F2B5-436B-A30C-AF62B4FB3CB5}">
      <dsp:nvSpPr>
        <dsp:cNvPr id="0" name=""/>
        <dsp:cNvSpPr/>
      </dsp:nvSpPr>
      <dsp:spPr>
        <a:xfrm>
          <a:off x="5407199" y="2367301"/>
          <a:ext cx="4320000" cy="123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Segoe UI" panose="020B0502040204020203" pitchFamily="34" charset="0"/>
              <a:cs typeface="Segoe UI" panose="020B0502040204020203" pitchFamily="34" charset="0"/>
            </a:rPr>
            <a:t>To whom in your life can you reach out to in the days ahead that others have neglected or ignored?</a:t>
          </a:r>
        </a:p>
      </dsp:txBody>
      <dsp:txXfrm>
        <a:off x="5407199" y="2367301"/>
        <a:ext cx="4320000" cy="12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8429F8-AC0F-45B7-976D-DAD05B0009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16F6A41-4AF5-4E74-B2CC-F4D47B94C1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993CF2D-B911-41AB-AA61-F2BC31230B68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449B23-26EA-4396-A3AD-15260EE4D1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344E74-3540-4699-89B0-7615514D00B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465B5D-C2D9-4E7B-A599-CF9F8549AB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005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EF80E839-C3AC-449C-BEB1-BE189FE48FDB}" type="datetimeFigureOut">
              <a:rPr lang="en-US" smtClean="0"/>
              <a:t>2/9/2019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8F7363-63C7-4399-8E44-8264DD1F1C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312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1pPr>
    <a:lvl2pPr marL="4572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2pPr>
    <a:lvl3pPr marL="9144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3pPr>
    <a:lvl4pPr marL="13716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4pPr>
    <a:lvl5pPr marL="1828800" algn="l" defTabSz="914400" rtl="0" eaLnBrk="1" latinLnBrk="0" hangingPunct="1">
      <a:defRPr sz="1400" kern="1200">
        <a:solidFill>
          <a:schemeClr val="tx1"/>
        </a:solidFill>
        <a:latin typeface="Segoe UI" panose="020B0502040204020203" pitchFamily="34" charset="0"/>
        <a:ea typeface="+mn-ea"/>
        <a:cs typeface="Segoe UI" panose="020B0502040204020203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737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36231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1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5916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8F7363-63C7-4399-8E44-8264DD1F1C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77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4745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2448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3176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61625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790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F7363-63C7-4399-8E44-8264DD1F1C1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1860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7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4800" spc="-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rgbClr val="710505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67E0F0A-C065-4DDB-8E14-5CAD46D09D5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43434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8E500F8-306A-4E43-9369-8BFCA68B42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1A65767-632A-4D71-9B2A-7D667B9131CD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-14910" y="6409357"/>
            <a:chExt cx="3581400" cy="516312"/>
          </a:xfrm>
        </p:grpSpPr>
        <p:pic>
          <p:nvPicPr>
            <p:cNvPr id="12" name="Picture 11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ABD93A8C-9C4F-48E5-BE0F-91F0F2D4E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948" y="6409357"/>
              <a:ext cx="358700" cy="457203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C7B4F1-C43D-48AB-8CB5-EB86355D81CE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  </a:t>
              </a:r>
              <a:r>
                <a:rPr lang="en-US" sz="1000" b="1" dirty="0">
                  <a:solidFill>
                    <a:schemeClr val="bg1"/>
                  </a:solidFill>
                  <a:latin typeface="Segoe UI" panose="020B0502040204020203" pitchFamily="34" charset="0"/>
                  <a:cs typeface="Segoe UI" panose="020B0502040204020203" pitchFamily="34" charset="0"/>
                </a:rPr>
                <a:t>© 2019</a:t>
              </a:r>
              <a:endParaRPr lang="en-US" sz="16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327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3297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67698"/>
            <a:ext cx="10972798" cy="1127702"/>
          </a:xfrm>
        </p:spPr>
        <p:txBody>
          <a:bodyPr>
            <a:normAutofit/>
          </a:bodyPr>
          <a:lstStyle>
            <a:lvl1pPr>
              <a:defRPr sz="4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2"/>
            <a:ext cx="10972799" cy="4648196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337F6C0-E6E7-413A-A817-CE12B54CB52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609599" y="1371600"/>
            <a:ext cx="10972800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7AAD4D71-E4BB-45D0-9669-687228FB6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22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31114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6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7"/>
            <a:ext cx="4937760" cy="4023359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A1C448C-7198-4889-B40F-7FEACC81527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226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76FA74D8-3377-4CDE-A137-79FA00632A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78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400" b="0" cap="all" baseline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400" cap="all" baseline="0" smtClean="0">
                <a:solidFill>
                  <a:srgbClr val="710505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EE33766-C96E-48B8-9166-0EB677AC5753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61B9602-7BCB-4A21-9489-BC80B8A49C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121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6"/>
            <a:ext cx="10058400" cy="131359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33EFAA4-35C9-46FA-82CC-14305F1DC6B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1097279" y="1600200"/>
            <a:ext cx="10058401" cy="0"/>
          </a:xfrm>
          <a:prstGeom prst="line">
            <a:avLst/>
          </a:prstGeom>
          <a:solidFill>
            <a:srgbClr val="095CC4"/>
          </a:solidFill>
          <a:ln w="95250" cap="sq" cmpd="thickThin" algn="ctr">
            <a:solidFill>
              <a:srgbClr val="710505"/>
            </a:solidFill>
            <a:prstDash val="solid"/>
            <a:miter lim="0"/>
            <a:headEnd type="none" w="med" len="med"/>
            <a:tailEnd type="none" w="med" len="med"/>
          </a:ln>
          <a:effectLst/>
        </p:spPr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54594F2-1D96-4933-B0E7-3DFAC4A670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74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8" y="0"/>
            <a:ext cx="4050791" cy="6858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3650" y="731520"/>
            <a:ext cx="6679191" cy="5257800"/>
          </a:xfrm>
        </p:spPr>
        <p:txBody>
          <a:bodyPr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29E1FE3-414C-405D-9A47-77969018A6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710505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6" name="Picture 15" descr="A close up of a logo&#10;&#10;Description generated with high confidence">
            <a:extLst>
              <a:ext uri="{FF2B5EF4-FFF2-40B4-BE49-F238E27FC236}">
                <a16:creationId xmlns:a16="http://schemas.microsoft.com/office/drawing/2014/main" id="{15E5A4DD-59E8-4157-A281-866D6608A2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98CB5FA-F299-4D0B-ACE2-29836FE95B85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464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4953000"/>
            <a:ext cx="12188825" cy="19050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7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9360" cy="71628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811080"/>
            <a:ext cx="10119360" cy="455738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8BE2FA5-0589-4A5B-9B33-3E7FE73C23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3" name="Picture 12" descr="A close up of a logo&#10;&#10;Description generated with high confidence">
            <a:extLst>
              <a:ext uri="{FF2B5EF4-FFF2-40B4-BE49-F238E27FC236}">
                <a16:creationId xmlns:a16="http://schemas.microsoft.com/office/drawing/2014/main" id="{604717EC-5593-4F85-9E1B-699D0F3BEEC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21505"/>
            <a:ext cx="358700" cy="45720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79979D3-1CFF-4996-A9D4-5E333F4994BD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</p:spTree>
    <p:extLst>
      <p:ext uri="{BB962C8B-B14F-4D97-AF65-F5344CB8AC3E}">
        <p14:creationId xmlns:p14="http://schemas.microsoft.com/office/powerpoint/2010/main" val="3331646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6400800"/>
            <a:ext cx="12188825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7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close up of a logo&#10;&#10;Description generated with high confidence">
            <a:extLst>
              <a:ext uri="{FF2B5EF4-FFF2-40B4-BE49-F238E27FC236}">
                <a16:creationId xmlns:a16="http://schemas.microsoft.com/office/drawing/2014/main" id="{14FFF5F9-76C6-47C5-9E94-2BB6FE99F3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48" y="6417892"/>
            <a:ext cx="358700" cy="4572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EA2F965-2E96-46E5-BC82-DD9F8F1D88C6}"/>
              </a:ext>
            </a:extLst>
          </p:cNvPr>
          <p:cNvSpPr txBox="1"/>
          <p:nvPr userDrawn="1"/>
        </p:nvSpPr>
        <p:spPr>
          <a:xfrm>
            <a:off x="-14910" y="6472535"/>
            <a:ext cx="3581400" cy="461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Doub</a:t>
            </a:r>
            <a:r>
              <a:rPr lang="en-US" sz="2400" b="1">
                <a:solidFill>
                  <a:schemeClr val="bg1"/>
                </a:solidFill>
                <a:latin typeface="Papyrus" panose="03070502060502030205" pitchFamily="66" charset="0"/>
              </a:rPr>
              <a:t> </a:t>
            </a:r>
            <a:r>
              <a:rPr lang="en-US" sz="1600" b="1">
                <a:solidFill>
                  <a:schemeClr val="bg1"/>
                </a:solidFill>
                <a:latin typeface="Papyrus" panose="03070502060502030205" pitchFamily="66" charset="0"/>
              </a:rPr>
              <a:t>less Living!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195CD70-2137-4F94-A448-12E39F0947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28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15240" y="6400800"/>
            <a:ext cx="12207240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-1" y="6334316"/>
            <a:ext cx="1220724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D5BE5AE-E698-4CAB-ADAD-0E80895C91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3775" y="6459787"/>
            <a:ext cx="1235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fld id="{B4E14D13-709A-402D-B669-74D511747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878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6400800"/>
            <a:ext cx="12192001" cy="457200"/>
          </a:xfrm>
          <a:prstGeom prst="rect">
            <a:avLst/>
          </a:prstGeom>
          <a:solidFill>
            <a:srgbClr val="71050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12192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79830"/>
            <a:ext cx="10058400" cy="14181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79" y="1845734"/>
            <a:ext cx="100584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C784579-D862-49B4-9459-6A357662C1D5}"/>
              </a:ext>
            </a:extLst>
          </p:cNvPr>
          <p:cNvGrpSpPr/>
          <p:nvPr userDrawn="1"/>
        </p:nvGrpSpPr>
        <p:grpSpPr>
          <a:xfrm>
            <a:off x="-14910" y="6409357"/>
            <a:ext cx="3581400" cy="516312"/>
            <a:chOff x="76200" y="6421594"/>
            <a:chExt cx="3581400" cy="507825"/>
          </a:xfrm>
        </p:grpSpPr>
        <p:pic>
          <p:nvPicPr>
            <p:cNvPr id="11" name="Picture 10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FFDB7FE9-BCCC-4823-96A5-10952BB3E3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058" y="6421594"/>
              <a:ext cx="358700" cy="449688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8FF7146-EE46-4C15-AC0A-6B96C35DB2B2}"/>
                </a:ext>
              </a:extLst>
            </p:cNvPr>
            <p:cNvSpPr txBox="1"/>
            <p:nvPr userDrawn="1"/>
          </p:nvSpPr>
          <p:spPr>
            <a:xfrm>
              <a:off x="76200" y="6475341"/>
              <a:ext cx="3581400" cy="45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>
                  <a:solidFill>
                    <a:schemeClr val="bg1"/>
                  </a:solidFill>
                  <a:latin typeface="Papyrus" panose="03070502060502030205" pitchFamily="66" charset="0"/>
                </a:rPr>
                <a:t>less Living!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27779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6" r:id="rId3"/>
    <p:sldLayoutId id="2147483677" r:id="rId4"/>
    <p:sldLayoutId id="2147483678" r:id="rId5"/>
    <p:sldLayoutId id="2147483680" r:id="rId6"/>
    <p:sldLayoutId id="2147483681" r:id="rId7"/>
    <p:sldLayoutId id="2147483679" r:id="rId8"/>
    <p:sldLayoutId id="2147483682" r:id="rId9"/>
    <p:sldLayoutId id="2147483683" r:id="rId10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400" kern="1200" spc="-50" baseline="0">
          <a:solidFill>
            <a:schemeClr val="tx1"/>
          </a:solidFill>
          <a:latin typeface="Segoe UI Black" panose="020B0A02040204020203" pitchFamily="34" charset="0"/>
          <a:ea typeface="Segoe UI Black" panose="020B0A02040204020203" pitchFamily="34" charset="0"/>
          <a:cs typeface="Segoe UI Black" panose="020B0A02040204020203" pitchFamily="34" charset="0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rgbClr val="710505"/>
        </a:buClr>
        <a:buSzPct val="100000"/>
        <a:buFont typeface="Wingdings" panose="05000000000000000000" pitchFamily="2" charset="2"/>
        <a:buChar char="Ø"/>
        <a:defRPr sz="3200" b="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9144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v"/>
        <a:defRPr sz="28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3716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828800" indent="-46513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286000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710505"/>
        </a:buClr>
        <a:buFont typeface="Calibri" pitchFamily="34" charset="0"/>
        <a:buChar char="◦"/>
        <a:defRPr sz="2000" kern="1200">
          <a:solidFill>
            <a:schemeClr val="tx1"/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A crane in the background&#10;&#10;Description generated with high confidence">
            <a:extLst>
              <a:ext uri="{FF2B5EF4-FFF2-40B4-BE49-F238E27FC236}">
                <a16:creationId xmlns:a16="http://schemas.microsoft.com/office/drawing/2014/main" id="{C66F0BD0-B5B7-48D4-BF17-E974BE714D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575" y="114300"/>
            <a:ext cx="2333625" cy="2476500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D1853DB8-4EAE-43F0-A74D-F71BBEFF9976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803516"/>
            <a:ext cx="7239000" cy="1549218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6000" b="1" spc="375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anose="03070502060502030205" pitchFamily="66" charset="0"/>
                <a:ea typeface="Papyrus" panose="03070502060502030205" pitchFamily="66" charset="0"/>
                <a:cs typeface="Papyrus" panose="03070502060502030205" pitchFamily="66" charset="0"/>
                <a:sym typeface="Papyrus" panose="03070502060502030205" pitchFamily="66" charset="0"/>
              </a:rPr>
              <a:t>Doub less Living!</a:t>
            </a:r>
            <a:endParaRPr lang="en-US" altLang="en-US" sz="6000" b="1" spc="375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anose="03070502060502030205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3AA1DF6-9D73-4BB3-9564-BE0091BB04ED}"/>
              </a:ext>
            </a:extLst>
          </p:cNvPr>
          <p:cNvGrpSpPr/>
          <p:nvPr/>
        </p:nvGrpSpPr>
        <p:grpSpPr>
          <a:xfrm>
            <a:off x="7162800" y="3200400"/>
            <a:ext cx="4297679" cy="2553135"/>
            <a:chOff x="801182" y="3003278"/>
            <a:chExt cx="4297679" cy="255313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70DD753-A57D-4F0E-B4A1-6863B217587A}"/>
                </a:ext>
              </a:extLst>
            </p:cNvPr>
            <p:cNvSpPr txBox="1"/>
            <p:nvPr/>
          </p:nvSpPr>
          <p:spPr>
            <a:xfrm>
              <a:off x="801182" y="3003278"/>
              <a:ext cx="4297679" cy="25531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3600" cap="all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rPr>
                <a:t>The Gospel of</a:t>
              </a:r>
            </a:p>
            <a:p>
              <a:pPr algn="ctr"/>
              <a:r>
                <a:rPr lang="en-US" sz="10351">
                  <a:ln w="0"/>
                  <a:latin typeface="Futura-Bold" pitchFamily="2" charset="0"/>
                </a:rPr>
                <a:t>LUKE	</a:t>
              </a:r>
            </a:p>
            <a:p>
              <a:pPr algn="ctr"/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Papyrus" panose="03070502060502030205" pitchFamily="66" charset="0"/>
                </a:rPr>
                <a:t>That you may have certainty!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FE3F3E8F-4276-4C47-A6C7-34E65927DEDF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495745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28575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7AF0231-620D-49D5-9A30-2EB8A716ABB1}"/>
                </a:ext>
              </a:extLst>
            </p:cNvPr>
            <p:cNvSpPr/>
            <p:nvPr/>
          </p:nvSpPr>
          <p:spPr bwMode="auto">
            <a:xfrm>
              <a:off x="942574" y="3642954"/>
              <a:ext cx="4023360" cy="67943"/>
            </a:xfrm>
            <a:prstGeom prst="roundRect">
              <a:avLst/>
            </a:prstGeom>
            <a:gradFill flip="none" rotWithShape="1">
              <a:gsLst>
                <a:gs pos="0">
                  <a:srgbClr val="710505"/>
                </a:gs>
                <a:gs pos="50000">
                  <a:srgbClr val="710505">
                    <a:lumMod val="90000"/>
                    <a:lumOff val="10000"/>
                  </a:srgbClr>
                </a:gs>
                <a:gs pos="100000">
                  <a:srgbClr val="710505">
                    <a:lumMod val="80000"/>
                    <a:lumOff val="20000"/>
                  </a:srgbClr>
                </a:gs>
              </a:gsLst>
              <a:lin ang="5400000" scaled="1"/>
              <a:tileRect/>
            </a:gradFill>
            <a:ln w="12700" cap="flat" cmpd="sng" algn="ctr">
              <a:noFill/>
              <a:prstDash val="solid"/>
              <a:miter lim="0"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defTabSz="438172"/>
              <a:endParaRPr lang="en-US" sz="1350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D4045BF-7864-4A93-B787-E2824101220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942574" y="3734394"/>
              <a:ext cx="4023360" cy="0"/>
            </a:xfrm>
            <a:prstGeom prst="straightConnector1">
              <a:avLst/>
            </a:prstGeom>
            <a:solidFill>
              <a:srgbClr val="095CC4"/>
            </a:solidFill>
            <a:ln w="31750" cap="flat" cmpd="sng" algn="ctr">
              <a:solidFill>
                <a:srgbClr val="710505">
                  <a:alpha val="73000"/>
                </a:srgbClr>
              </a:solidFill>
              <a:prstDash val="solid"/>
              <a:miter lim="0"/>
              <a:headEnd type="none" w="med" len="med"/>
              <a:tailEnd type="non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41258524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0" y="0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</a:t>
            </a:r>
            <a:r>
              <a:rPr lang="en-US" sz="2000" dirty="0">
                <a:effectLst/>
              </a:rPr>
              <a:t>disciples, "Why do you eat and drink with tax collectors and sinners?"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have not come to call the righteous, but sinners to repentance."</a:t>
            </a:r>
            <a:r>
              <a:rPr lang="en-US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181-1B20-4C18-BA83-F9B46AA9A18E}"/>
              </a:ext>
            </a:extLst>
          </p:cNvPr>
          <p:cNvSpPr txBox="1">
            <a:spLocks/>
          </p:cNvSpPr>
          <p:nvPr/>
        </p:nvSpPr>
        <p:spPr>
          <a:xfrm>
            <a:off x="237067" y="2146790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❼	How did Jesus answer their question; what reason did He give for His willingness to meet with sinners?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❽ 	What is the objective of Jesus’ mission?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97ACE3-CD0E-4AE1-BA6B-AF4F3D86718D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FC3EE7-71A3-4329-8563-EB51ED17C5B9}"/>
              </a:ext>
            </a:extLst>
          </p:cNvPr>
          <p:cNvCxnSpPr>
            <a:cxnSpLocks/>
          </p:cNvCxnSpPr>
          <p:nvPr/>
        </p:nvCxnSpPr>
        <p:spPr>
          <a:xfrm>
            <a:off x="8495070" y="6485038"/>
            <a:ext cx="256032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48602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15D6-9969-4E45-8761-337B0BC5E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small" dirty="0"/>
              <a:t>Jesus’ Outreach to Outcasts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99673-BEF4-40BC-83E1-DC2BEA4EFA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71488"/>
            <a:ext cx="10972799" cy="43532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Jesus sought out and intentionally associated with the outcasts of society as part of His mission.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Jesus sees in the outcast as an opportunity for God to show His grace and love.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Jesus didn’t flinch at upsetting traditions; His primary concern was the spiritual condition of those He met.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US" sz="2800" dirty="0"/>
              <a:t>This passage exposes the deeply personal character of Jesus’ mission and </a:t>
            </a:r>
            <a:r>
              <a:rPr lang="en-US" sz="28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challenges us to be more like Him</a:t>
            </a:r>
            <a:r>
              <a:rPr lang="en-US" sz="2800" dirty="0"/>
              <a:t>.</a:t>
            </a:r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B849552E-7742-4ACF-B36A-423690D77F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3433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481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015D6-9969-4E45-8761-337B0BC5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488" y="231648"/>
            <a:ext cx="10058400" cy="1078992"/>
          </a:xfrm>
        </p:spPr>
        <p:txBody>
          <a:bodyPr>
            <a:normAutofit/>
          </a:bodyPr>
          <a:lstStyle/>
          <a:p>
            <a:r>
              <a:rPr lang="en-US" sz="5400" cap="small" dirty="0"/>
              <a:t>Deliberate Discipleship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02A45E4-601D-4763-8523-C12836305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73750761"/>
              </p:ext>
            </p:extLst>
          </p:nvPr>
        </p:nvGraphicFramePr>
        <p:xfrm>
          <a:off x="1096963" y="2098514"/>
          <a:ext cx="10058400" cy="3997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FDC3025-2151-4087-BB8F-648D515ACBD3}"/>
              </a:ext>
            </a:extLst>
          </p:cNvPr>
          <p:cNvSpPr/>
          <p:nvPr/>
        </p:nvSpPr>
        <p:spPr>
          <a:xfrm>
            <a:off x="609600" y="1513011"/>
            <a:ext cx="10962968" cy="615553"/>
          </a:xfrm>
          <a:prstGeom prst="rect">
            <a:avLst/>
          </a:prstGeom>
        </p:spPr>
        <p:txBody>
          <a:bodyPr wrap="square" lIns="45720" rIns="45720">
            <a:spAutoFit/>
          </a:bodyPr>
          <a:lstStyle/>
          <a:p>
            <a:pPr algn="r"/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“Association with outcasts is a part of outreach – isolation from sinners is not the call of the disciple.”</a:t>
            </a:r>
            <a:b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r>
              <a:rPr lang="en-US" sz="1600" i="1" dirty="0">
                <a:latin typeface="Segoe UI" panose="020B0502040204020203" pitchFamily="34" charset="0"/>
                <a:cs typeface="Segoe UI" panose="020B0502040204020203" pitchFamily="34" charset="0"/>
              </a:rPr>
              <a:t>Darrell Bock</a:t>
            </a:r>
            <a:endParaRPr lang="en-US" i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6" name="Slide Number Placeholder 1">
            <a:extLst>
              <a:ext uri="{FF2B5EF4-FFF2-40B4-BE49-F238E27FC236}">
                <a16:creationId xmlns:a16="http://schemas.microsoft.com/office/drawing/2014/main" id="{E7E39024-58D0-4209-815E-5E24C8D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3433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512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3E3A8E-9E95-47B4-AF77-86A8A6223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4383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AB1B13-6D76-4C71-A09E-D3D4800929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543" y="771144"/>
            <a:ext cx="5545457" cy="5181600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A7C604D5-B4B1-4C28-B2EE-DFCF9EA82FC2}"/>
              </a:ext>
            </a:extLst>
          </p:cNvPr>
          <p:cNvSpPr txBox="1">
            <a:spLocks/>
          </p:cNvSpPr>
          <p:nvPr/>
        </p:nvSpPr>
        <p:spPr>
          <a:xfrm>
            <a:off x="475487" y="231648"/>
            <a:ext cx="11165969" cy="107899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algn="ctr"/>
            <a:r>
              <a:rPr lang="en-US" sz="2400" cap="small" dirty="0"/>
              <a:t>www.doubtlessliving.com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C94487-55E1-4799-8E03-57BAFF073E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969" y="1051657"/>
            <a:ext cx="4904613" cy="4998481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F9D7A43-729B-42A2-934E-21B83F66FA64}"/>
              </a:ext>
            </a:extLst>
          </p:cNvPr>
          <p:cNvSpPr/>
          <p:nvPr/>
        </p:nvSpPr>
        <p:spPr>
          <a:xfrm>
            <a:off x="2066925" y="1943100"/>
            <a:ext cx="2047875" cy="1078992"/>
          </a:xfrm>
          <a:prstGeom prst="rect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2574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4542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211BB-94D9-464A-A29E-7EF8F7DFCA40}"/>
              </a:ext>
            </a:extLst>
          </p:cNvPr>
          <p:cNvSpPr txBox="1">
            <a:spLocks/>
          </p:cNvSpPr>
          <p:nvPr/>
        </p:nvSpPr>
        <p:spPr>
          <a:xfrm>
            <a:off x="6477000" y="5624945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6:1-11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BA58D-ECE7-4585-9320-9DB15A73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" y="1013996"/>
            <a:ext cx="5848626" cy="39414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BD0FEB-39F8-4A5A-A14C-6B754FE0374E}"/>
              </a:ext>
            </a:extLst>
          </p:cNvPr>
          <p:cNvSpPr txBox="1">
            <a:spLocks/>
          </p:cNvSpPr>
          <p:nvPr/>
        </p:nvSpPr>
        <p:spPr>
          <a:xfrm>
            <a:off x="6477000" y="543396"/>
            <a:ext cx="5486400" cy="311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8900" b="0" i="0" u="none" strike="noStrike" kern="1200" cap="small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The Rise of Opposition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Four Controversies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endParaRPr lang="en-US" sz="4900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 Two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CEEE2D3-C93E-43DD-9144-04425C8F8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03" y="5031165"/>
            <a:ext cx="1993392" cy="3239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895804-E6DD-44B7-B079-4593EB149CEC}"/>
              </a:ext>
            </a:extLst>
          </p:cNvPr>
          <p:cNvCxnSpPr/>
          <p:nvPr/>
        </p:nvCxnSpPr>
        <p:spPr>
          <a:xfrm>
            <a:off x="6477000" y="2751316"/>
            <a:ext cx="5236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67178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19CFA7D-C322-43A3-A075-7EC12BB4F071}"/>
              </a:ext>
            </a:extLst>
          </p:cNvPr>
          <p:cNvSpPr/>
          <p:nvPr/>
        </p:nvSpPr>
        <p:spPr>
          <a:xfrm>
            <a:off x="6172200" y="45420"/>
            <a:ext cx="6019800" cy="63246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C5CA31-7BDF-496E-800E-4089943213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35352" y="6447455"/>
            <a:ext cx="7804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Black" panose="020B0A02040204020203" pitchFamily="34" charset="0"/>
              <a:ea typeface="Segoe UI Black" panose="020B0A02040204020203" pitchFamily="34" charset="0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0E2678D-8D85-448B-A2AA-45888011DF51}"/>
              </a:ext>
            </a:extLst>
          </p:cNvPr>
          <p:cNvSpPr/>
          <p:nvPr/>
        </p:nvSpPr>
        <p:spPr>
          <a:xfrm>
            <a:off x="6096000" y="0"/>
            <a:ext cx="76200" cy="6324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E5211BB-94D9-464A-A29E-7EF8F7DFCA40}"/>
              </a:ext>
            </a:extLst>
          </p:cNvPr>
          <p:cNvSpPr txBox="1">
            <a:spLocks/>
          </p:cNvSpPr>
          <p:nvPr/>
        </p:nvSpPr>
        <p:spPr>
          <a:xfrm>
            <a:off x="6477000" y="5624945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000" b="1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5:27–32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26BA58D-ECE7-4585-9320-9DB15A7318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70" y="1013996"/>
            <a:ext cx="5848626" cy="3941462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BBD0FEB-39F8-4A5A-A14C-6B754FE0374E}"/>
              </a:ext>
            </a:extLst>
          </p:cNvPr>
          <p:cNvSpPr txBox="1">
            <a:spLocks/>
          </p:cNvSpPr>
          <p:nvPr/>
        </p:nvSpPr>
        <p:spPr>
          <a:xfrm>
            <a:off x="6477000" y="543396"/>
            <a:ext cx="5486400" cy="3114204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0000" lnSpcReduction="200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8900" b="0" i="0" u="none" strike="noStrike" kern="1200" cap="small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 Black" panose="020B0A02040204020203" pitchFamily="34" charset="0"/>
                <a:ea typeface="Segoe UI Black" panose="020B0A02040204020203" pitchFamily="34" charset="0"/>
              </a:rPr>
              <a:t>The Rise of Opposition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Four Controversies</a:t>
            </a: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endParaRPr lang="en-US" sz="4900" dirty="0">
              <a:solidFill>
                <a:srgbClr val="FFFFFF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4900" b="0" i="0" u="none" strike="noStrike" kern="120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Part One</a:t>
            </a:r>
          </a:p>
        </p:txBody>
      </p:sp>
      <p:pic>
        <p:nvPicPr>
          <p:cNvPr id="11" name="Picture 10" descr="A picture containing clipart&#10;&#10;Description automatically generated">
            <a:extLst>
              <a:ext uri="{FF2B5EF4-FFF2-40B4-BE49-F238E27FC236}">
                <a16:creationId xmlns:a16="http://schemas.microsoft.com/office/drawing/2014/main" id="{FCEEE2D3-C93E-43DD-9144-04425C8F8A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603" y="5031165"/>
            <a:ext cx="1993392" cy="323959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895804-E6DD-44B7-B079-4593EB149CEC}"/>
              </a:ext>
            </a:extLst>
          </p:cNvPr>
          <p:cNvCxnSpPr/>
          <p:nvPr/>
        </p:nvCxnSpPr>
        <p:spPr>
          <a:xfrm>
            <a:off x="6477000" y="2751316"/>
            <a:ext cx="52365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18213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irs logo">
            <a:extLst>
              <a:ext uri="{FF2B5EF4-FFF2-40B4-BE49-F238E27FC236}">
                <a16:creationId xmlns:a16="http://schemas.microsoft.com/office/drawing/2014/main" id="{B8730CB2-03F7-40B9-8470-59E0AF18C7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343" y="238260"/>
            <a:ext cx="10905066" cy="4007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F02A193-9CBD-4B20-89EF-96833B02A5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43433" y="6459785"/>
            <a:ext cx="1312025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4E14D13-709A-402D-B669-74D511747A6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 dirty="0"/>
          </a:p>
        </p:txBody>
      </p:sp>
      <p:sp>
        <p:nvSpPr>
          <p:cNvPr id="8" name="Rectangle: Beveled 7">
            <a:extLst>
              <a:ext uri="{FF2B5EF4-FFF2-40B4-BE49-F238E27FC236}">
                <a16:creationId xmlns:a16="http://schemas.microsoft.com/office/drawing/2014/main" id="{C30EF0E1-3CB5-41E5-AE64-58787F2C5E53}"/>
              </a:ext>
            </a:extLst>
          </p:cNvPr>
          <p:cNvSpPr/>
          <p:nvPr/>
        </p:nvSpPr>
        <p:spPr>
          <a:xfrm>
            <a:off x="2512292" y="4606075"/>
            <a:ext cx="7167422" cy="1351374"/>
          </a:xfrm>
          <a:prstGeom prst="bevel">
            <a:avLst/>
          </a:prstGeom>
          <a:solidFill>
            <a:srgbClr val="436D9F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What thoughts and feelings come to </a:t>
            </a:r>
            <a:b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2800" dirty="0">
                <a:latin typeface="Segoe UI Black" panose="020B0A02040204020203" pitchFamily="34" charset="0"/>
                <a:ea typeface="Segoe UI Black" panose="020B0A02040204020203" pitchFamily="34" charset="0"/>
              </a:rPr>
              <a:t>mind when you see this logo?</a:t>
            </a:r>
          </a:p>
        </p:txBody>
      </p:sp>
    </p:spTree>
    <p:extLst>
      <p:ext uri="{BB962C8B-B14F-4D97-AF65-F5344CB8AC3E}">
        <p14:creationId xmlns:p14="http://schemas.microsoft.com/office/powerpoint/2010/main" val="121825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0" y="0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disciples, "Why do you eat and drink with tax collectors and sinners?"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 have not come to call the righteous, but sinners to repentance."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181-1B20-4C18-BA83-F9B46AA9A18E}"/>
              </a:ext>
            </a:extLst>
          </p:cNvPr>
          <p:cNvSpPr txBox="1">
            <a:spLocks/>
          </p:cNvSpPr>
          <p:nvPr/>
        </p:nvSpPr>
        <p:spPr>
          <a:xfrm>
            <a:off x="237067" y="2138749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❶	What did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Jesus say to Levi and how did he respond?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❷	What do people find most difficult to leave behind when they follow Jesus?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460375" marR="0" lvl="0" indent="-460375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❸	</a:t>
            </a:r>
            <a:r>
              <a:rPr lang="en-US" sz="2000" b="1" noProof="0" dirty="0">
                <a:solidFill>
                  <a:schemeClr val="bg1"/>
                </a:solidFill>
              </a:rPr>
              <a:t>What were Levi’s first actions as a new follower of Jesus?</a:t>
            </a:r>
            <a:endParaRPr lang="en-US" sz="2000" b="1" baseline="0" dirty="0">
              <a:solidFill>
                <a:schemeClr val="bg1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4769EB6-CD54-4074-9916-579611A7BBCF}"/>
              </a:ext>
            </a:extLst>
          </p:cNvPr>
          <p:cNvCxnSpPr>
            <a:cxnSpLocks/>
          </p:cNvCxnSpPr>
          <p:nvPr/>
        </p:nvCxnSpPr>
        <p:spPr>
          <a:xfrm>
            <a:off x="6223819" y="2098130"/>
            <a:ext cx="546085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7B52E17-7970-49D1-A12E-F21426A50891}"/>
              </a:ext>
            </a:extLst>
          </p:cNvPr>
          <p:cNvCxnSpPr/>
          <p:nvPr/>
        </p:nvCxnSpPr>
        <p:spPr>
          <a:xfrm>
            <a:off x="5000799" y="2098130"/>
            <a:ext cx="457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A57B161-B6E1-4928-8882-ED44CDF60601}"/>
              </a:ext>
            </a:extLst>
          </p:cNvPr>
          <p:cNvCxnSpPr/>
          <p:nvPr/>
        </p:nvCxnSpPr>
        <p:spPr>
          <a:xfrm>
            <a:off x="5000799" y="2533334"/>
            <a:ext cx="15544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C3E8889-E67C-4300-80D6-ADDAA3D23C92}"/>
              </a:ext>
            </a:extLst>
          </p:cNvPr>
          <p:cNvCxnSpPr/>
          <p:nvPr/>
        </p:nvCxnSpPr>
        <p:spPr>
          <a:xfrm>
            <a:off x="10862655" y="1618934"/>
            <a:ext cx="85125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42EBC1E-7DB7-4547-AD28-9906928E1A6B}"/>
              </a:ext>
            </a:extLst>
          </p:cNvPr>
          <p:cNvCxnSpPr/>
          <p:nvPr/>
        </p:nvCxnSpPr>
        <p:spPr>
          <a:xfrm>
            <a:off x="5879063" y="3157075"/>
            <a:ext cx="429768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itle 1">
            <a:extLst>
              <a:ext uri="{FF2B5EF4-FFF2-40B4-BE49-F238E27FC236}">
                <a16:creationId xmlns:a16="http://schemas.microsoft.com/office/drawing/2014/main" id="{0B12A7B3-781C-4EE6-9645-A1AB63260266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8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0" y="0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</a:t>
            </a:r>
            <a:r>
              <a:rPr lang="en-US" sz="2000" dirty="0">
                <a:effectLst/>
              </a:rPr>
              <a:t>disciples, "Why do you eat and drink with tax collectors and sinners?"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 have not come to call the righteous, but sinners to repentance."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181-1B20-4C18-BA83-F9B46AA9A18E}"/>
              </a:ext>
            </a:extLst>
          </p:cNvPr>
          <p:cNvSpPr txBox="1">
            <a:spLocks/>
          </p:cNvSpPr>
          <p:nvPr/>
        </p:nvSpPr>
        <p:spPr>
          <a:xfrm>
            <a:off x="237067" y="2146790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❹ 	Whom did Levi invite to his “new career” party?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❺	What controversy arose at the event?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97ACE3-CD0E-4AE1-BA6B-AF4F3D86718D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B20999CA-02AD-456E-BE46-1E2C21E11E64}"/>
              </a:ext>
            </a:extLst>
          </p:cNvPr>
          <p:cNvCxnSpPr/>
          <p:nvPr/>
        </p:nvCxnSpPr>
        <p:spPr>
          <a:xfrm>
            <a:off x="6788547" y="3614274"/>
            <a:ext cx="4937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924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18957" y="-33337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disciples, </a:t>
            </a:r>
            <a:r>
              <a:rPr lang="en-US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"Why do you eat and drink with tax collectors and sinners?"</a:t>
            </a:r>
            <a:r>
              <a:rPr lang="en-US" sz="2000" dirty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 have not come to call the righteous, but sinners to repentance."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97ACE3-CD0E-4AE1-BA6B-AF4F3D86718D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D520ADF-2BAD-4B36-A07B-C0A8080C7A7E}"/>
              </a:ext>
            </a:extLst>
          </p:cNvPr>
          <p:cNvSpPr txBox="1">
            <a:spLocks/>
          </p:cNvSpPr>
          <p:nvPr/>
        </p:nvSpPr>
        <p:spPr>
          <a:xfrm>
            <a:off x="237067" y="2146790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36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❹ 	Whom did Levi invite to his “new career” party?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❺	What controversy arose at the event?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CC47E27-5548-4544-B958-ADE9BA56A27C}"/>
              </a:ext>
            </a:extLst>
          </p:cNvPr>
          <p:cNvCxnSpPr/>
          <p:nvPr/>
        </p:nvCxnSpPr>
        <p:spPr>
          <a:xfrm>
            <a:off x="6788547" y="3614274"/>
            <a:ext cx="493776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27960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0" y="0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disciples, </a:t>
            </a:r>
            <a:r>
              <a:rPr lang="en-US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"Why do you eat and drink with tax collectors and sinners?"</a:t>
            </a:r>
            <a:r>
              <a:rPr lang="en-US" sz="2000" dirty="0"/>
              <a:t>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 have not come to call the righteous, but sinners to repentance."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181-1B20-4C18-BA83-F9B46AA9A18E}"/>
              </a:ext>
            </a:extLst>
          </p:cNvPr>
          <p:cNvSpPr txBox="1">
            <a:spLocks/>
          </p:cNvSpPr>
          <p:nvPr/>
        </p:nvSpPr>
        <p:spPr>
          <a:xfrm>
            <a:off x="237067" y="2146790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❻	What was the point of the Pharisees’ question?</a:t>
            </a:r>
          </a:p>
          <a:p>
            <a:pPr marL="460375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lang="en-US" sz="2000" b="1" dirty="0">
              <a:solidFill>
                <a:schemeClr val="bg1"/>
              </a:solidFill>
            </a:endParaRP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97ACE3-CD0E-4AE1-BA6B-AF4F3D86718D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3EE844-9BFA-4586-A204-765F950D1C86}"/>
              </a:ext>
            </a:extLst>
          </p:cNvPr>
          <p:cNvSpPr/>
          <p:nvPr/>
        </p:nvSpPr>
        <p:spPr>
          <a:xfrm>
            <a:off x="747249" y="3019198"/>
            <a:ext cx="3077496" cy="297848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91440" rIns="91440" bIns="91440" rtlCol="0" anchor="t"/>
          <a:lstStyle/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Tax collectors were ceremonially unclean because: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They had frequent contact with Gentiles, and </a:t>
            </a:r>
            <a:b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</a:br>
            <a:endParaRPr lang="en-US" sz="12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They willingly served the Romans.</a:t>
            </a:r>
          </a:p>
        </p:txBody>
      </p:sp>
    </p:spTree>
    <p:extLst>
      <p:ext uri="{BB962C8B-B14F-4D97-AF65-F5344CB8AC3E}">
        <p14:creationId xmlns:p14="http://schemas.microsoft.com/office/powerpoint/2010/main" val="181552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0" y="0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</a:t>
            </a:r>
            <a:r>
              <a:rPr lang="en-US" sz="2000" dirty="0">
                <a:effectLst/>
              </a:rPr>
              <a:t>disciples, "Why do you eat and drink with tax collectors and sinners?"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I have not come to call the righteous, but sinners to repentance."</a:t>
            </a:r>
            <a:r>
              <a:rPr lang="en-US" sz="2000" dirty="0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181-1B20-4C18-BA83-F9B46AA9A18E}"/>
              </a:ext>
            </a:extLst>
          </p:cNvPr>
          <p:cNvSpPr txBox="1">
            <a:spLocks/>
          </p:cNvSpPr>
          <p:nvPr/>
        </p:nvSpPr>
        <p:spPr>
          <a:xfrm>
            <a:off x="237067" y="2146790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❼	How did Jesus answer their question; what reason did He give for His willingness to meet with sinners?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97ACE3-CD0E-4AE1-BA6B-AF4F3D86718D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28097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5343E89-F73D-4894-A1B5-F78F1EB70733}"/>
              </a:ext>
            </a:extLst>
          </p:cNvPr>
          <p:cNvSpPr/>
          <p:nvPr/>
        </p:nvSpPr>
        <p:spPr>
          <a:xfrm>
            <a:off x="0" y="0"/>
            <a:ext cx="4433714" cy="6858000"/>
          </a:xfrm>
          <a:prstGeom prst="rect">
            <a:avLst/>
          </a:prstGeom>
          <a:solidFill>
            <a:srgbClr val="710505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E96D61-313D-4EC2-BC8A-BA537F0718C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000799" y="688622"/>
            <a:ext cx="6682073" cy="5842000"/>
          </a:xfrm>
        </p:spPr>
        <p:txBody>
          <a:bodyPr vert="horz" lIns="0" tIns="45720" rIns="0" bIns="45720" rtlCol="0" anchor="t">
            <a:noAutofit/>
          </a:bodyPr>
          <a:lstStyle/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27</a:t>
            </a:r>
            <a:r>
              <a:rPr lang="en-US" sz="2000" baseline="30000" dirty="0"/>
              <a:t> </a:t>
            </a:r>
            <a:r>
              <a:rPr lang="en-US" sz="2000" dirty="0"/>
              <a:t>After this, Jesus went out and saw a tax collector named Levi sitting at the tax office, and he said to him, </a:t>
            </a:r>
            <a:r>
              <a:rPr lang="en-US" sz="2000" dirty="0">
                <a:solidFill>
                  <a:srgbClr val="FF0000"/>
                </a:solidFill>
              </a:rPr>
              <a:t>"Follow me."</a:t>
            </a:r>
            <a:r>
              <a:rPr lang="en-US" sz="2000" dirty="0"/>
              <a:t> </a:t>
            </a:r>
            <a:r>
              <a:rPr lang="en-US" sz="2000" b="1" baseline="30000" dirty="0"/>
              <a:t>28</a:t>
            </a:r>
            <a:r>
              <a:rPr lang="en-US" sz="2000" baseline="30000" dirty="0"/>
              <a:t> </a:t>
            </a:r>
            <a:r>
              <a:rPr lang="en-US" sz="2000" dirty="0"/>
              <a:t>So, leaving everything behind, he got up and began to follow him.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29</a:t>
            </a:r>
            <a:r>
              <a:rPr lang="en-US" sz="2000" baseline="30000" dirty="0"/>
              <a:t> </a:t>
            </a:r>
            <a:r>
              <a:rPr lang="en-US" sz="2000" dirty="0"/>
              <a:t>Then Levi hosted a grand banquet for him at his house. Now there was a large crowd of tax collectors and others who were guests with them. </a:t>
            </a:r>
            <a:r>
              <a:rPr lang="en-US" sz="2000" b="1" baseline="30000" dirty="0"/>
              <a:t>30</a:t>
            </a:r>
            <a:r>
              <a:rPr lang="en-US" sz="2000" baseline="30000" dirty="0"/>
              <a:t> </a:t>
            </a:r>
            <a:r>
              <a:rPr lang="en-US" sz="2000" dirty="0"/>
              <a:t>But the Pharisees and their scribes were complaining to his </a:t>
            </a:r>
            <a:r>
              <a:rPr lang="en-US" sz="2000" dirty="0">
                <a:effectLst/>
              </a:rPr>
              <a:t>disciples, "Why do you eat and drink with tax collectors and sinners?" </a:t>
            </a:r>
          </a:p>
          <a:p>
            <a:pPr marL="0" indent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baseline="30000" dirty="0"/>
              <a:t>31</a:t>
            </a:r>
            <a:r>
              <a:rPr lang="en-US" sz="2000" baseline="30000" dirty="0"/>
              <a:t> </a:t>
            </a:r>
            <a:r>
              <a:rPr lang="en-US" sz="2000" dirty="0"/>
              <a:t>Jesus replied to them, </a:t>
            </a:r>
            <a:r>
              <a:rPr lang="en-US" sz="2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"It is not those who are healthy who need a doctor, but those who are sick. </a:t>
            </a:r>
            <a:r>
              <a:rPr lang="en-US" sz="2000" b="1" baseline="30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32</a:t>
            </a:r>
            <a:r>
              <a:rPr lang="en-US" sz="2000" baseline="30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2000" dirty="0">
                <a:solidFill>
                  <a:srgbClr val="FF00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 have not come to call the righteous, but sinners to repentance."</a:t>
            </a:r>
            <a:r>
              <a:rPr lang="en-US" sz="2000" dirty="0"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CE1F5-0B40-4F19-85A0-95862436572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0956925" y="6459538"/>
            <a:ext cx="1235075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B4E14D13-709A-402D-B669-74D511747A6C}" type="slidenum"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srgbClr val="710505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050" b="0" i="0" u="none" strike="noStrike" kern="1200" cap="none" spc="0" normalizeH="0" baseline="0" noProof="0" dirty="0">
              <a:ln>
                <a:noFill/>
              </a:ln>
              <a:solidFill>
                <a:srgbClr val="710505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58D7DCF-646C-4D3C-8A56-892FA4428316}"/>
              </a:ext>
            </a:extLst>
          </p:cNvPr>
          <p:cNvSpPr/>
          <p:nvPr/>
        </p:nvSpPr>
        <p:spPr>
          <a:xfrm>
            <a:off x="4433714" y="0"/>
            <a:ext cx="9144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F876181-1B20-4C18-BA83-F9B46AA9A18E}"/>
              </a:ext>
            </a:extLst>
          </p:cNvPr>
          <p:cNvSpPr txBox="1">
            <a:spLocks/>
          </p:cNvSpPr>
          <p:nvPr/>
        </p:nvSpPr>
        <p:spPr>
          <a:xfrm>
            <a:off x="237067" y="2146790"/>
            <a:ext cx="3778083" cy="3223483"/>
          </a:xfrm>
          <a:prstGeom prst="rect">
            <a:avLst/>
          </a:prstGeom>
        </p:spPr>
        <p:txBody>
          <a:bodyPr anchor="t">
            <a:no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rgbClr val="710505"/>
              </a:buClr>
              <a:buSzPct val="100000"/>
              <a:buFont typeface="Wingdings" panose="05000000000000000000" pitchFamily="2" charset="2"/>
              <a:buChar char="Ø"/>
              <a:defRPr sz="3200" b="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9144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v"/>
              <a:defRPr sz="28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13716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1828800" indent="-465138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2286000" indent="-4572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rgbClr val="710505"/>
              </a:buClr>
              <a:buFont typeface="Calibri" pitchFamily="34" charset="0"/>
              <a:buChar char="◦"/>
              <a:defRPr sz="2000" kern="120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❼	How did Jesus answer their question; what reason did He give for His willingness to meet with sinners?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r>
              <a:rPr lang="en-US" sz="2000" b="1" dirty="0">
                <a:solidFill>
                  <a:schemeClr val="bg1"/>
                </a:solidFill>
              </a:rPr>
              <a:t>❽ 	What is the objective of Jesus’ mission?</a:t>
            </a:r>
          </a:p>
          <a:p>
            <a:pPr marL="460375" lvl="0" indent="-460375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E97ACE3-CD0E-4AE1-BA6B-AF4F3D86718D}"/>
              </a:ext>
            </a:extLst>
          </p:cNvPr>
          <p:cNvSpPr txBox="1">
            <a:spLocks/>
          </p:cNvSpPr>
          <p:nvPr/>
        </p:nvSpPr>
        <p:spPr>
          <a:xfrm>
            <a:off x="86674" y="239255"/>
            <a:ext cx="3928476" cy="1551842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7375" algn="r"/>
              </a:tabLst>
              <a:defRPr/>
            </a:pPr>
            <a:r>
              <a:rPr lang="en-US" dirty="0">
                <a:solidFill>
                  <a:srgbClr val="FFFFFF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+mj-cs"/>
              </a:rPr>
              <a:t>Controversy </a:t>
            </a:r>
            <a:r>
              <a:rPr lang="en-US" sz="3900" b="1" dirty="0">
                <a:solidFill>
                  <a:schemeClr val="accent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cs typeface="Segoe UI" panose="020B0502040204020203" pitchFamily="34" charset="0"/>
              </a:rPr>
              <a:t>Over Association</a:t>
            </a:r>
            <a:endParaRPr lang="en-US" sz="2600" b="1" dirty="0">
              <a:solidFill>
                <a:schemeClr val="accent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cs typeface="Segoe UI" panose="020B0502040204020203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316E6BA-4230-4F53-AD2F-43373E5083AC}"/>
              </a:ext>
            </a:extLst>
          </p:cNvPr>
          <p:cNvSpPr txBox="1">
            <a:spLocks/>
          </p:cNvSpPr>
          <p:nvPr/>
        </p:nvSpPr>
        <p:spPr>
          <a:xfrm>
            <a:off x="6321775" y="171521"/>
            <a:ext cx="5486400" cy="54725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 spc="-50" baseline="0">
                <a:solidFill>
                  <a:schemeClr val="tx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8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744200" algn="r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Luke 5:27-32 (CSB)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740529F-34FA-40C9-B5A7-71532D8CF1BA}"/>
              </a:ext>
            </a:extLst>
          </p:cNvPr>
          <p:cNvGrpSpPr/>
          <p:nvPr/>
        </p:nvGrpSpPr>
        <p:grpSpPr>
          <a:xfrm>
            <a:off x="18957" y="6330334"/>
            <a:ext cx="4289454" cy="516312"/>
            <a:chOff x="-14910" y="6409357"/>
            <a:chExt cx="3581400" cy="516312"/>
          </a:xfrm>
        </p:grpSpPr>
        <p:pic>
          <p:nvPicPr>
            <p:cNvPr id="18" name="Picture 17" descr="A close up of a logo&#10;&#10;Description generated with high confidence">
              <a:extLst>
                <a:ext uri="{FF2B5EF4-FFF2-40B4-BE49-F238E27FC236}">
                  <a16:creationId xmlns:a16="http://schemas.microsoft.com/office/drawing/2014/main" id="{8C037367-770A-4FCF-9BFD-084E180FDE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2268" y="6409357"/>
              <a:ext cx="358700" cy="457203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A13BD5F-ECB5-4D31-A641-9D6310695431}"/>
                </a:ext>
              </a:extLst>
            </p:cNvPr>
            <p:cNvSpPr txBox="1"/>
            <p:nvPr userDrawn="1"/>
          </p:nvSpPr>
          <p:spPr>
            <a:xfrm>
              <a:off x="-14910" y="6464002"/>
              <a:ext cx="3581400" cy="4616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tabLst>
                  <a:tab pos="4052888" algn="r"/>
                </a:tabLst>
              </a:pPr>
              <a:r>
                <a:rPr lang="en-US" sz="1600" b="1" dirty="0" err="1">
                  <a:solidFill>
                    <a:schemeClr val="bg1"/>
                  </a:solidFill>
                  <a:latin typeface="Papyrus" panose="03070502060502030205" pitchFamily="66" charset="0"/>
                </a:rPr>
                <a:t>Doub</a:t>
              </a:r>
              <a:r>
                <a:rPr lang="en-US" sz="24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 </a:t>
              </a:r>
              <a:r>
                <a:rPr lang="en-US" sz="1600" b="1" dirty="0">
                  <a:solidFill>
                    <a:schemeClr val="bg1"/>
                  </a:solidFill>
                  <a:latin typeface="Papyrus" panose="03070502060502030205" pitchFamily="66" charset="0"/>
                </a:rPr>
                <a:t>less Living!	</a:t>
              </a:r>
              <a:r>
                <a:rPr lang="en-US" sz="800" b="1" dirty="0">
                  <a:solidFill>
                    <a:schemeClr val="bg1"/>
                  </a:solidFill>
                  <a:latin typeface="Papyrus" panose="03070502060502030205" pitchFamily="66" charset="0"/>
                  <a:cs typeface="Segoe UI" panose="020B0502040204020203" pitchFamily="34" charset="0"/>
                </a:rPr>
                <a:t>©2019 Eric F. Glover</a:t>
              </a:r>
              <a:endParaRPr lang="en-US" sz="1200" b="1" dirty="0">
                <a:solidFill>
                  <a:schemeClr val="bg1"/>
                </a:solidFill>
                <a:latin typeface="Papyrus" panose="03070502060502030205" pitchFamily="66" charset="0"/>
                <a:cs typeface="Segoe UI" panose="020B0502040204020203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6820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Custom 1">
      <a:dk1>
        <a:srgbClr val="000000"/>
      </a:dk1>
      <a:lt1>
        <a:srgbClr val="FFFFFF"/>
      </a:lt1>
      <a:dk2>
        <a:srgbClr val="710505"/>
      </a:dk2>
      <a:lt2>
        <a:srgbClr val="F2F2F2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1301</Words>
  <Application>Microsoft Office PowerPoint</Application>
  <PresentationFormat>Widescreen</PresentationFormat>
  <Paragraphs>107</Paragraphs>
  <Slides>14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Arial</vt:lpstr>
      <vt:lpstr>Calibri</vt:lpstr>
      <vt:lpstr>Futura-Bold</vt:lpstr>
      <vt:lpstr>Papyrus</vt:lpstr>
      <vt:lpstr>Segoe UI</vt:lpstr>
      <vt:lpstr>Segoe UI Black</vt:lpstr>
      <vt:lpstr>Segoe UI Semibold</vt:lpstr>
      <vt:lpstr>Verdana</vt:lpstr>
      <vt:lpstr>Wingdings</vt:lpstr>
      <vt:lpstr>Retrospect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Jesus’ Outreach to Outcasts</vt:lpstr>
      <vt:lpstr>Deliberate Discipleship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Glover</dc:creator>
  <cp:lastModifiedBy>Eric Glover</cp:lastModifiedBy>
  <cp:revision>1</cp:revision>
  <dcterms:created xsi:type="dcterms:W3CDTF">2019-02-09T20:29:32Z</dcterms:created>
  <dcterms:modified xsi:type="dcterms:W3CDTF">2019-02-09T20:35:14Z</dcterms:modified>
</cp:coreProperties>
</file>